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25"/>
  </p:notesMasterIdLst>
  <p:handoutMasterIdLst>
    <p:handoutMasterId r:id="rId26"/>
  </p:handoutMasterIdLst>
  <p:sldIdLst>
    <p:sldId id="257" r:id="rId2"/>
    <p:sldId id="260" r:id="rId3"/>
    <p:sldId id="309" r:id="rId4"/>
    <p:sldId id="261" r:id="rId5"/>
    <p:sldId id="310" r:id="rId6"/>
    <p:sldId id="306" r:id="rId7"/>
    <p:sldId id="277" r:id="rId8"/>
    <p:sldId id="323" r:id="rId9"/>
    <p:sldId id="324" r:id="rId10"/>
    <p:sldId id="325" r:id="rId11"/>
    <p:sldId id="326" r:id="rId12"/>
    <p:sldId id="327" r:id="rId13"/>
    <p:sldId id="328" r:id="rId14"/>
    <p:sldId id="330" r:id="rId15"/>
    <p:sldId id="331" r:id="rId16"/>
    <p:sldId id="311" r:id="rId17"/>
    <p:sldId id="333" r:id="rId18"/>
    <p:sldId id="308" r:id="rId19"/>
    <p:sldId id="307" r:id="rId20"/>
    <p:sldId id="321" r:id="rId21"/>
    <p:sldId id="322" r:id="rId22"/>
    <p:sldId id="332" r:id="rId23"/>
    <p:sldId id="258" r:id="rId24"/>
  </p:sldIdLst>
  <p:sldSz cx="12192000" cy="6858000"/>
  <p:notesSz cx="6797675" cy="9926638"/>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6699"/>
    <a:srgbClr val="FFFFFF"/>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4A5CC1-7DCD-4010-BF78-4CD99C973B91}" v="677" dt="2025-05-30T17:44:08.4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83172" autoAdjust="0"/>
  </p:normalViewPr>
  <p:slideViewPr>
    <p:cSldViewPr snapToGrid="0">
      <p:cViewPr varScale="1">
        <p:scale>
          <a:sx n="84" d="100"/>
          <a:sy n="84" d="100"/>
        </p:scale>
        <p:origin x="1794" y="300"/>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YE Oumou" userId="84b70326-750f-4a20-87d0-1cf151ecab8b" providerId="ADAL" clId="{C75122E6-820F-40DC-BDC1-DF16BAF556CC}"/>
    <pc:docChg chg="undo custSel addSld delSld modSld sldOrd modNotesMaster modHandout">
      <pc:chgData name="FAYE Oumou" userId="84b70326-750f-4a20-87d0-1cf151ecab8b" providerId="ADAL" clId="{C75122E6-820F-40DC-BDC1-DF16BAF556CC}" dt="2025-05-16T16:30:40.500" v="9612" actId="478"/>
      <pc:docMkLst>
        <pc:docMk/>
      </pc:docMkLst>
      <pc:sldChg chg="modNotesTx">
        <pc:chgData name="FAYE Oumou" userId="84b70326-750f-4a20-87d0-1cf151ecab8b" providerId="ADAL" clId="{C75122E6-820F-40DC-BDC1-DF16BAF556CC}" dt="2025-04-30T07:32:51.175" v="4763" actId="20577"/>
        <pc:sldMkLst>
          <pc:docMk/>
          <pc:sldMk cId="4043737824" sldId="257"/>
        </pc:sldMkLst>
      </pc:sldChg>
      <pc:sldChg chg="modNotesTx">
        <pc:chgData name="FAYE Oumou" userId="84b70326-750f-4a20-87d0-1cf151ecab8b" providerId="ADAL" clId="{C75122E6-820F-40DC-BDC1-DF16BAF556CC}" dt="2025-04-29T22:07:33.387" v="3500"/>
        <pc:sldMkLst>
          <pc:docMk/>
          <pc:sldMk cId="191714609" sldId="258"/>
        </pc:sldMkLst>
      </pc:sldChg>
      <pc:sldChg chg="addSp delSp modSp mod modNotesTx">
        <pc:chgData name="FAYE Oumou" userId="84b70326-750f-4a20-87d0-1cf151ecab8b" providerId="ADAL" clId="{C75122E6-820F-40DC-BDC1-DF16BAF556CC}" dt="2025-05-16T16:30:40.500" v="9612" actId="478"/>
        <pc:sldMkLst>
          <pc:docMk/>
          <pc:sldMk cId="3047941419" sldId="260"/>
        </pc:sldMkLst>
        <pc:spChg chg="add mod">
          <ac:chgData name="FAYE Oumou" userId="84b70326-750f-4a20-87d0-1cf151ecab8b" providerId="ADAL" clId="{C75122E6-820F-40DC-BDC1-DF16BAF556CC}" dt="2025-04-29T16:50:39.311" v="2032" actId="1076"/>
          <ac:spMkLst>
            <pc:docMk/>
            <pc:sldMk cId="3047941419" sldId="260"/>
            <ac:spMk id="4" creationId="{D264EBD1-625A-63AA-DE03-9B89AA1DF22A}"/>
          </ac:spMkLst>
        </pc:spChg>
        <pc:spChg chg="mod">
          <ac:chgData name="FAYE Oumou" userId="84b70326-750f-4a20-87d0-1cf151ecab8b" providerId="ADAL" clId="{C75122E6-820F-40DC-BDC1-DF16BAF556CC}" dt="2025-04-29T16:50:48.429" v="2033" actId="14861"/>
          <ac:spMkLst>
            <pc:docMk/>
            <pc:sldMk cId="3047941419" sldId="260"/>
            <ac:spMk id="5" creationId="{C70779EB-A6C8-E3B7-CA38-173FBC911577}"/>
          </ac:spMkLst>
        </pc:spChg>
        <pc:spChg chg="mod">
          <ac:chgData name="FAYE Oumou" userId="84b70326-750f-4a20-87d0-1cf151ecab8b" providerId="ADAL" clId="{C75122E6-820F-40DC-BDC1-DF16BAF556CC}" dt="2025-04-29T20:28:16.243" v="2250"/>
          <ac:spMkLst>
            <pc:docMk/>
            <pc:sldMk cId="3047941419" sldId="260"/>
            <ac:spMk id="7" creationId="{05C8AE39-012E-BE19-E9F8-E051893053A3}"/>
          </ac:spMkLst>
        </pc:spChg>
        <pc:spChg chg="add mod">
          <ac:chgData name="FAYE Oumou" userId="84b70326-750f-4a20-87d0-1cf151ecab8b" providerId="ADAL" clId="{C75122E6-820F-40DC-BDC1-DF16BAF556CC}" dt="2025-04-29T16:51:29.151" v="2047" actId="1076"/>
          <ac:spMkLst>
            <pc:docMk/>
            <pc:sldMk cId="3047941419" sldId="260"/>
            <ac:spMk id="10" creationId="{DE6A7C85-8FBE-E1B6-F066-18185E566326}"/>
          </ac:spMkLst>
        </pc:spChg>
        <pc:spChg chg="add mod">
          <ac:chgData name="FAYE Oumou" userId="84b70326-750f-4a20-87d0-1cf151ecab8b" providerId="ADAL" clId="{C75122E6-820F-40DC-BDC1-DF16BAF556CC}" dt="2025-04-29T16:51:41.811" v="2128" actId="1037"/>
          <ac:spMkLst>
            <pc:docMk/>
            <pc:sldMk cId="3047941419" sldId="260"/>
            <ac:spMk id="16" creationId="{A68C2DF5-C525-22F7-E300-F51602DBB1BD}"/>
          </ac:spMkLst>
        </pc:spChg>
      </pc:sldChg>
      <pc:sldChg chg="addSp delSp modSp mod modNotesTx">
        <pc:chgData name="FAYE Oumou" userId="84b70326-750f-4a20-87d0-1cf151ecab8b" providerId="ADAL" clId="{C75122E6-820F-40DC-BDC1-DF16BAF556CC}" dt="2025-04-30T11:00:54.725" v="6803" actId="1076"/>
        <pc:sldMkLst>
          <pc:docMk/>
          <pc:sldMk cId="789241506" sldId="261"/>
        </pc:sldMkLst>
        <pc:spChg chg="mod">
          <ac:chgData name="FAYE Oumou" userId="84b70326-750f-4a20-87d0-1cf151ecab8b" providerId="ADAL" clId="{C75122E6-820F-40DC-BDC1-DF16BAF556CC}" dt="2025-04-30T07:42:46.413" v="4883" actId="255"/>
          <ac:spMkLst>
            <pc:docMk/>
            <pc:sldMk cId="789241506" sldId="261"/>
            <ac:spMk id="3" creationId="{60A0C4C3-9256-2D81-A00C-7D09FFF65FF7}"/>
          </ac:spMkLst>
        </pc:spChg>
        <pc:spChg chg="mod">
          <ac:chgData name="FAYE Oumou" userId="84b70326-750f-4a20-87d0-1cf151ecab8b" providerId="ADAL" clId="{C75122E6-820F-40DC-BDC1-DF16BAF556CC}" dt="2025-04-30T07:43:11.855" v="4888" actId="1076"/>
          <ac:spMkLst>
            <pc:docMk/>
            <pc:sldMk cId="789241506" sldId="261"/>
            <ac:spMk id="8" creationId="{20DA656F-0748-A10C-8811-FB5A3CA13B83}"/>
          </ac:spMkLst>
        </pc:spChg>
        <pc:spChg chg="mod">
          <ac:chgData name="FAYE Oumou" userId="84b70326-750f-4a20-87d0-1cf151ecab8b" providerId="ADAL" clId="{C75122E6-820F-40DC-BDC1-DF16BAF556CC}" dt="2025-04-30T07:44:50.372" v="4947" actId="1076"/>
          <ac:spMkLst>
            <pc:docMk/>
            <pc:sldMk cId="789241506" sldId="261"/>
            <ac:spMk id="9" creationId="{4777C258-B172-D1C0-62E9-C78323A5E0B0}"/>
          </ac:spMkLst>
        </pc:spChg>
        <pc:spChg chg="mod">
          <ac:chgData name="FAYE Oumou" userId="84b70326-750f-4a20-87d0-1cf151ecab8b" providerId="ADAL" clId="{C75122E6-820F-40DC-BDC1-DF16BAF556CC}" dt="2025-04-30T07:12:01.332" v="4679" actId="207"/>
          <ac:spMkLst>
            <pc:docMk/>
            <pc:sldMk cId="789241506" sldId="261"/>
            <ac:spMk id="10" creationId="{0420F4B6-0E12-BAF8-37C5-2117C03A02EA}"/>
          </ac:spMkLst>
        </pc:spChg>
        <pc:spChg chg="mod">
          <ac:chgData name="FAYE Oumou" userId="84b70326-750f-4a20-87d0-1cf151ecab8b" providerId="ADAL" clId="{C75122E6-820F-40DC-BDC1-DF16BAF556CC}" dt="2025-04-30T07:13:05.361" v="4698" actId="207"/>
          <ac:spMkLst>
            <pc:docMk/>
            <pc:sldMk cId="789241506" sldId="261"/>
            <ac:spMk id="11" creationId="{68001665-4A1E-DE0E-D641-619BD27E5FD0}"/>
          </ac:spMkLst>
        </pc:spChg>
        <pc:spChg chg="add mod">
          <ac:chgData name="FAYE Oumou" userId="84b70326-750f-4a20-87d0-1cf151ecab8b" providerId="ADAL" clId="{C75122E6-820F-40DC-BDC1-DF16BAF556CC}" dt="2025-04-30T07:44:55.077" v="4948" actId="1076"/>
          <ac:spMkLst>
            <pc:docMk/>
            <pc:sldMk cId="789241506" sldId="261"/>
            <ac:spMk id="12" creationId="{037CE5C0-E4DB-51E9-87C1-268006B9E8D5}"/>
          </ac:spMkLst>
        </pc:spChg>
        <pc:spChg chg="mod">
          <ac:chgData name="FAYE Oumou" userId="84b70326-750f-4a20-87d0-1cf151ecab8b" providerId="ADAL" clId="{C75122E6-820F-40DC-BDC1-DF16BAF556CC}" dt="2025-04-30T07:44:11.695" v="4942" actId="1076"/>
          <ac:spMkLst>
            <pc:docMk/>
            <pc:sldMk cId="789241506" sldId="261"/>
            <ac:spMk id="14" creationId="{EC9F8F04-EDB0-EFED-2D68-DA844CE49E6E}"/>
          </ac:spMkLst>
        </pc:spChg>
        <pc:spChg chg="mod">
          <ac:chgData name="FAYE Oumou" userId="84b70326-750f-4a20-87d0-1cf151ecab8b" providerId="ADAL" clId="{C75122E6-820F-40DC-BDC1-DF16BAF556CC}" dt="2025-04-30T08:13:13.552" v="5426" actId="1076"/>
          <ac:spMkLst>
            <pc:docMk/>
            <pc:sldMk cId="789241506" sldId="261"/>
            <ac:spMk id="19" creationId="{F5F749DD-7166-0189-7802-44FE563C87FD}"/>
          </ac:spMkLst>
        </pc:spChg>
        <pc:spChg chg="mod">
          <ac:chgData name="FAYE Oumou" userId="84b70326-750f-4a20-87d0-1cf151ecab8b" providerId="ADAL" clId="{C75122E6-820F-40DC-BDC1-DF16BAF556CC}" dt="2025-04-30T08:09:49.064" v="5384" actId="14100"/>
          <ac:spMkLst>
            <pc:docMk/>
            <pc:sldMk cId="789241506" sldId="261"/>
            <ac:spMk id="24" creationId="{82098A4F-1D75-CB83-31E4-FE2D36B580D4}"/>
          </ac:spMkLst>
        </pc:spChg>
        <pc:spChg chg="mod">
          <ac:chgData name="FAYE Oumou" userId="84b70326-750f-4a20-87d0-1cf151ecab8b" providerId="ADAL" clId="{C75122E6-820F-40DC-BDC1-DF16BAF556CC}" dt="2025-04-30T08:09:15.338" v="5365" actId="20577"/>
          <ac:spMkLst>
            <pc:docMk/>
            <pc:sldMk cId="789241506" sldId="261"/>
            <ac:spMk id="26" creationId="{7C1C0029-E184-AEC9-3997-6301429FAECF}"/>
          </ac:spMkLst>
        </pc:spChg>
        <pc:spChg chg="mod">
          <ac:chgData name="FAYE Oumou" userId="84b70326-750f-4a20-87d0-1cf151ecab8b" providerId="ADAL" clId="{C75122E6-820F-40DC-BDC1-DF16BAF556CC}" dt="2025-04-30T07:36:01.744" v="4866" actId="1076"/>
          <ac:spMkLst>
            <pc:docMk/>
            <pc:sldMk cId="789241506" sldId="261"/>
            <ac:spMk id="27" creationId="{7DE80C8E-34F9-E8FB-B5C7-0FA08F6B60EE}"/>
          </ac:spMkLst>
        </pc:spChg>
        <pc:spChg chg="add mod">
          <ac:chgData name="FAYE Oumou" userId="84b70326-750f-4a20-87d0-1cf151ecab8b" providerId="ADAL" clId="{C75122E6-820F-40DC-BDC1-DF16BAF556CC}" dt="2025-04-30T07:44:56.977" v="4949" actId="1076"/>
          <ac:spMkLst>
            <pc:docMk/>
            <pc:sldMk cId="789241506" sldId="261"/>
            <ac:spMk id="31" creationId="{E6F457A2-FB22-E226-D0C7-3564C135E810}"/>
          </ac:spMkLst>
        </pc:spChg>
        <pc:spChg chg="add mod">
          <ac:chgData name="FAYE Oumou" userId="84b70326-750f-4a20-87d0-1cf151ecab8b" providerId="ADAL" clId="{C75122E6-820F-40DC-BDC1-DF16BAF556CC}" dt="2025-04-30T07:44:23.853" v="4944" actId="1076"/>
          <ac:spMkLst>
            <pc:docMk/>
            <pc:sldMk cId="789241506" sldId="261"/>
            <ac:spMk id="1024" creationId="{1AE7A8FC-8C25-9B35-A314-48D81C9D6EE0}"/>
          </ac:spMkLst>
        </pc:spChg>
        <pc:spChg chg="mod">
          <ac:chgData name="FAYE Oumou" userId="84b70326-750f-4a20-87d0-1cf151ecab8b" providerId="ADAL" clId="{C75122E6-820F-40DC-BDC1-DF16BAF556CC}" dt="2025-04-30T07:12:13.515" v="4681" actId="113"/>
          <ac:spMkLst>
            <pc:docMk/>
            <pc:sldMk cId="789241506" sldId="261"/>
            <ac:spMk id="1027" creationId="{B1E17C27-B57D-44F6-2A1F-946BECD41BA9}"/>
          </ac:spMkLst>
        </pc:spChg>
        <pc:spChg chg="mod">
          <ac:chgData name="FAYE Oumou" userId="84b70326-750f-4a20-87d0-1cf151ecab8b" providerId="ADAL" clId="{C75122E6-820F-40DC-BDC1-DF16BAF556CC}" dt="2025-04-30T08:13:17.216" v="5427" actId="1076"/>
          <ac:spMkLst>
            <pc:docMk/>
            <pc:sldMk cId="789241506" sldId="261"/>
            <ac:spMk id="1035" creationId="{F6319ED7-19F8-D675-F939-0BE4BAC60873}"/>
          </ac:spMkLst>
        </pc:spChg>
        <pc:spChg chg="mod">
          <ac:chgData name="FAYE Oumou" userId="84b70326-750f-4a20-87d0-1cf151ecab8b" providerId="ADAL" clId="{C75122E6-820F-40DC-BDC1-DF16BAF556CC}" dt="2025-04-30T07:35:59.642" v="4865" actId="1076"/>
          <ac:spMkLst>
            <pc:docMk/>
            <pc:sldMk cId="789241506" sldId="261"/>
            <ac:spMk id="1043" creationId="{668A6B1D-23A8-7EA1-BCE3-4B88B7C875CE}"/>
          </ac:spMkLst>
        </pc:spChg>
        <pc:spChg chg="mod">
          <ac:chgData name="FAYE Oumou" userId="84b70326-750f-4a20-87d0-1cf151ecab8b" providerId="ADAL" clId="{C75122E6-820F-40DC-BDC1-DF16BAF556CC}" dt="2025-04-30T07:13:13.724" v="4701" actId="207"/>
          <ac:spMkLst>
            <pc:docMk/>
            <pc:sldMk cId="789241506" sldId="261"/>
            <ac:spMk id="1044" creationId="{AE1068A9-86A2-00FB-6BCB-65AD72208AFF}"/>
          </ac:spMkLst>
        </pc:spChg>
        <pc:spChg chg="mod">
          <ac:chgData name="FAYE Oumou" userId="84b70326-750f-4a20-87d0-1cf151ecab8b" providerId="ADAL" clId="{C75122E6-820F-40DC-BDC1-DF16BAF556CC}" dt="2025-04-30T11:00:54.725" v="6803" actId="1076"/>
          <ac:spMkLst>
            <pc:docMk/>
            <pc:sldMk cId="789241506" sldId="261"/>
            <ac:spMk id="1045" creationId="{DF9DFD05-2255-659F-FB79-79B6058953C0}"/>
          </ac:spMkLst>
        </pc:spChg>
        <pc:picChg chg="mod">
          <ac:chgData name="FAYE Oumou" userId="84b70326-750f-4a20-87d0-1cf151ecab8b" providerId="ADAL" clId="{C75122E6-820F-40DC-BDC1-DF16BAF556CC}" dt="2025-04-30T07:44:45.926" v="4946" actId="1076"/>
          <ac:picMkLst>
            <pc:docMk/>
            <pc:sldMk cId="789241506" sldId="261"/>
            <ac:picMk id="1026" creationId="{712F2B0F-4508-DA8C-DBC7-AC0F60D9948A}"/>
          </ac:picMkLst>
        </pc:picChg>
        <pc:picChg chg="mod">
          <ac:chgData name="FAYE Oumou" userId="84b70326-750f-4a20-87d0-1cf151ecab8b" providerId="ADAL" clId="{C75122E6-820F-40DC-BDC1-DF16BAF556CC}" dt="2025-04-30T07:44:13.939" v="4943" actId="14100"/>
          <ac:picMkLst>
            <pc:docMk/>
            <pc:sldMk cId="789241506" sldId="261"/>
            <ac:picMk id="1028" creationId="{77637DE5-F23C-4077-91AA-F8B77572AA6F}"/>
          </ac:picMkLst>
        </pc:picChg>
        <pc:cxnChg chg="mod">
          <ac:chgData name="FAYE Oumou" userId="84b70326-750f-4a20-87d0-1cf151ecab8b" providerId="ADAL" clId="{C75122E6-820F-40DC-BDC1-DF16BAF556CC}" dt="2025-04-30T07:34:33.138" v="4777" actId="1076"/>
          <ac:cxnSpMkLst>
            <pc:docMk/>
            <pc:sldMk cId="789241506" sldId="261"/>
            <ac:cxnSpMk id="7" creationId="{69F52152-1348-4026-B968-BB0BAA9BEB2C}"/>
          </ac:cxnSpMkLst>
        </pc:cxnChg>
        <pc:cxnChg chg="mod">
          <ac:chgData name="FAYE Oumou" userId="84b70326-750f-4a20-87d0-1cf151ecab8b" providerId="ADAL" clId="{C75122E6-820F-40DC-BDC1-DF16BAF556CC}" dt="2025-04-30T07:37:54.202" v="4878" actId="14100"/>
          <ac:cxnSpMkLst>
            <pc:docMk/>
            <pc:sldMk cId="789241506" sldId="261"/>
            <ac:cxnSpMk id="22" creationId="{5D594484-70FF-E79E-B9B7-F4EB7FC315B9}"/>
          </ac:cxnSpMkLst>
        </pc:cxnChg>
        <pc:cxnChg chg="mod">
          <ac:chgData name="FAYE Oumou" userId="84b70326-750f-4a20-87d0-1cf151ecab8b" providerId="ADAL" clId="{C75122E6-820F-40DC-BDC1-DF16BAF556CC}" dt="2025-04-30T07:36:16.207" v="4868" actId="14100"/>
          <ac:cxnSpMkLst>
            <pc:docMk/>
            <pc:sldMk cId="789241506" sldId="261"/>
            <ac:cxnSpMk id="25" creationId="{C1A5E8DF-D335-EFFB-D7E2-E1C31202A072}"/>
          </ac:cxnSpMkLst>
        </pc:cxnChg>
        <pc:cxnChg chg="mod">
          <ac:chgData name="FAYE Oumou" userId="84b70326-750f-4a20-87d0-1cf151ecab8b" providerId="ADAL" clId="{C75122E6-820F-40DC-BDC1-DF16BAF556CC}" dt="2025-04-30T07:35:01.614" v="4842" actId="1076"/>
          <ac:cxnSpMkLst>
            <pc:docMk/>
            <pc:sldMk cId="789241506" sldId="261"/>
            <ac:cxnSpMk id="30" creationId="{5F6E94A8-7DB6-E004-0B2C-4629F956697F}"/>
          </ac:cxnSpMkLst>
        </pc:cxnChg>
        <pc:cxnChg chg="add mod">
          <ac:chgData name="FAYE Oumou" userId="84b70326-750f-4a20-87d0-1cf151ecab8b" providerId="ADAL" clId="{C75122E6-820F-40DC-BDC1-DF16BAF556CC}" dt="2025-04-30T07:35:05.335" v="4843" actId="1076"/>
          <ac:cxnSpMkLst>
            <pc:docMk/>
            <pc:sldMk cId="789241506" sldId="261"/>
            <ac:cxnSpMk id="1033" creationId="{9D29A0F2-BD11-2CCB-CDFD-815CA3A9B695}"/>
          </ac:cxnSpMkLst>
        </pc:cxnChg>
        <pc:cxnChg chg="add mod">
          <ac:chgData name="FAYE Oumou" userId="84b70326-750f-4a20-87d0-1cf151ecab8b" providerId="ADAL" clId="{C75122E6-820F-40DC-BDC1-DF16BAF556CC}" dt="2025-04-30T08:11:42.822" v="5400" actId="1076"/>
          <ac:cxnSpMkLst>
            <pc:docMk/>
            <pc:sldMk cId="789241506" sldId="261"/>
            <ac:cxnSpMk id="1039" creationId="{F3728528-D6A8-9FD2-2003-408816030303}"/>
          </ac:cxnSpMkLst>
        </pc:cxnChg>
        <pc:cxnChg chg="add mod">
          <ac:chgData name="FAYE Oumou" userId="84b70326-750f-4a20-87d0-1cf151ecab8b" providerId="ADAL" clId="{C75122E6-820F-40DC-BDC1-DF16BAF556CC}" dt="2025-04-30T08:11:48.632" v="5403" actId="1076"/>
          <ac:cxnSpMkLst>
            <pc:docMk/>
            <pc:sldMk cId="789241506" sldId="261"/>
            <ac:cxnSpMk id="1048" creationId="{2620CE96-2326-C243-098F-34AA714E4FFF}"/>
          </ac:cxnSpMkLst>
        </pc:cxnChg>
      </pc:sldChg>
      <pc:sldChg chg="del">
        <pc:chgData name="FAYE Oumou" userId="84b70326-750f-4a20-87d0-1cf151ecab8b" providerId="ADAL" clId="{C75122E6-820F-40DC-BDC1-DF16BAF556CC}" dt="2025-04-29T15:48:09.236" v="455" actId="47"/>
        <pc:sldMkLst>
          <pc:docMk/>
          <pc:sldMk cId="1856757279" sldId="276"/>
        </pc:sldMkLst>
      </pc:sldChg>
      <pc:sldChg chg="addSp delSp modSp mod modNotesTx">
        <pc:chgData name="FAYE Oumou" userId="84b70326-750f-4a20-87d0-1cf151ecab8b" providerId="ADAL" clId="{C75122E6-820F-40DC-BDC1-DF16BAF556CC}" dt="2025-04-30T08:16:44.428" v="5473" actId="1076"/>
        <pc:sldMkLst>
          <pc:docMk/>
          <pc:sldMk cId="3870235685" sldId="277"/>
        </pc:sldMkLst>
        <pc:spChg chg="add mod">
          <ac:chgData name="FAYE Oumou" userId="84b70326-750f-4a20-87d0-1cf151ecab8b" providerId="ADAL" clId="{C75122E6-820F-40DC-BDC1-DF16BAF556CC}" dt="2025-04-30T07:48:03.583" v="4967" actId="1076"/>
          <ac:spMkLst>
            <pc:docMk/>
            <pc:sldMk cId="3870235685" sldId="277"/>
            <ac:spMk id="2067" creationId="{AC626775-1186-7983-9EA6-1DE57F137356}"/>
          </ac:spMkLst>
        </pc:spChg>
        <pc:cxnChg chg="add mod">
          <ac:chgData name="FAYE Oumou" userId="84b70326-750f-4a20-87d0-1cf151ecab8b" providerId="ADAL" clId="{C75122E6-820F-40DC-BDC1-DF16BAF556CC}" dt="2025-04-30T07:46:04.412" v="4953"/>
          <ac:cxnSpMkLst>
            <pc:docMk/>
            <pc:sldMk cId="3870235685" sldId="277"/>
            <ac:cxnSpMk id="2068" creationId="{A35DC967-07AA-790A-21EF-0B8F3247D032}"/>
          </ac:cxnSpMkLst>
        </pc:cxnChg>
      </pc:sldChg>
      <pc:sldChg chg="addSp delSp modSp mod modNotesTx">
        <pc:chgData name="FAYE Oumou" userId="84b70326-750f-4a20-87d0-1cf151ecab8b" providerId="ADAL" clId="{C75122E6-820F-40DC-BDC1-DF16BAF556CC}" dt="2025-04-30T15:07:31.148" v="8728" actId="1076"/>
        <pc:sldMkLst>
          <pc:docMk/>
          <pc:sldMk cId="520133694" sldId="278"/>
        </pc:sldMkLst>
      </pc:sldChg>
      <pc:sldChg chg="addSp delSp modSp mod modNotesTx">
        <pc:chgData name="FAYE Oumou" userId="84b70326-750f-4a20-87d0-1cf151ecab8b" providerId="ADAL" clId="{C75122E6-820F-40DC-BDC1-DF16BAF556CC}" dt="2025-04-30T12:04:52.844" v="7574" actId="20577"/>
        <pc:sldMkLst>
          <pc:docMk/>
          <pc:sldMk cId="3995185603" sldId="279"/>
        </pc:sldMkLst>
      </pc:sldChg>
      <pc:sldChg chg="addSp delSp modSp mod modNotesTx">
        <pc:chgData name="FAYE Oumou" userId="84b70326-750f-4a20-87d0-1cf151ecab8b" providerId="ADAL" clId="{C75122E6-820F-40DC-BDC1-DF16BAF556CC}" dt="2025-04-30T12:11:38.938" v="7626" actId="113"/>
        <pc:sldMkLst>
          <pc:docMk/>
          <pc:sldMk cId="4113805393" sldId="280"/>
        </pc:sldMkLst>
      </pc:sldChg>
      <pc:sldChg chg="addSp delSp modSp mod modNotesTx">
        <pc:chgData name="FAYE Oumou" userId="84b70326-750f-4a20-87d0-1cf151ecab8b" providerId="ADAL" clId="{C75122E6-820F-40DC-BDC1-DF16BAF556CC}" dt="2025-04-30T15:44:32.315" v="9512" actId="20577"/>
        <pc:sldMkLst>
          <pc:docMk/>
          <pc:sldMk cId="2716585223" sldId="282"/>
        </pc:sldMkLst>
      </pc:sldChg>
      <pc:sldChg chg="addSp delSp modSp mod ord modNotesTx">
        <pc:chgData name="FAYE Oumou" userId="84b70326-750f-4a20-87d0-1cf151ecab8b" providerId="ADAL" clId="{C75122E6-820F-40DC-BDC1-DF16BAF556CC}" dt="2025-04-30T16:43:26.763" v="9563" actId="732"/>
        <pc:sldMkLst>
          <pc:docMk/>
          <pc:sldMk cId="1839130807" sldId="283"/>
        </pc:sldMkLst>
      </pc:sldChg>
      <pc:sldChg chg="addSp delSp modSp mod modNotesTx">
        <pc:chgData name="FAYE Oumou" userId="84b70326-750f-4a20-87d0-1cf151ecab8b" providerId="ADAL" clId="{C75122E6-820F-40DC-BDC1-DF16BAF556CC}" dt="2025-04-30T16:43:05.620" v="9562" actId="14100"/>
        <pc:sldMkLst>
          <pc:docMk/>
          <pc:sldMk cId="166575428" sldId="284"/>
        </pc:sldMkLst>
      </pc:sldChg>
      <pc:sldChg chg="addSp delSp modSp mod modNotesTx">
        <pc:chgData name="FAYE Oumou" userId="84b70326-750f-4a20-87d0-1cf151ecab8b" providerId="ADAL" clId="{C75122E6-820F-40DC-BDC1-DF16BAF556CC}" dt="2025-04-30T15:32:02.813" v="9310" actId="1076"/>
        <pc:sldMkLst>
          <pc:docMk/>
          <pc:sldMk cId="3014195838" sldId="287"/>
        </pc:sldMkLst>
      </pc:sldChg>
      <pc:sldChg chg="addSp delSp modSp del mod">
        <pc:chgData name="FAYE Oumou" userId="84b70326-750f-4a20-87d0-1cf151ecab8b" providerId="ADAL" clId="{C75122E6-820F-40DC-BDC1-DF16BAF556CC}" dt="2025-04-29T22:10:02.134" v="3573" actId="47"/>
        <pc:sldMkLst>
          <pc:docMk/>
          <pc:sldMk cId="856094326" sldId="288"/>
        </pc:sldMkLst>
      </pc:sldChg>
      <pc:sldChg chg="addSp delSp modSp del mod">
        <pc:chgData name="FAYE Oumou" userId="84b70326-750f-4a20-87d0-1cf151ecab8b" providerId="ADAL" clId="{C75122E6-820F-40DC-BDC1-DF16BAF556CC}" dt="2025-04-29T22:14:49.207" v="3674" actId="47"/>
        <pc:sldMkLst>
          <pc:docMk/>
          <pc:sldMk cId="4105402503" sldId="289"/>
        </pc:sldMkLst>
      </pc:sldChg>
      <pc:sldChg chg="addSp delSp modSp mod modNotesTx">
        <pc:chgData name="FAYE Oumou" userId="84b70326-750f-4a20-87d0-1cf151ecab8b" providerId="ADAL" clId="{C75122E6-820F-40DC-BDC1-DF16BAF556CC}" dt="2025-04-30T12:06:03.430" v="7578" actId="20577"/>
        <pc:sldMkLst>
          <pc:docMk/>
          <pc:sldMk cId="652161714" sldId="291"/>
        </pc:sldMkLst>
      </pc:sldChg>
      <pc:sldChg chg="addSp delSp modSp mod modNotesTx">
        <pc:chgData name="FAYE Oumou" userId="84b70326-750f-4a20-87d0-1cf151ecab8b" providerId="ADAL" clId="{C75122E6-820F-40DC-BDC1-DF16BAF556CC}" dt="2025-04-30T12:07:15.031" v="7623" actId="113"/>
        <pc:sldMkLst>
          <pc:docMk/>
          <pc:sldMk cId="2756683662" sldId="292"/>
        </pc:sldMkLst>
      </pc:sldChg>
      <pc:sldChg chg="addSp delSp modSp mod modNotesTx">
        <pc:chgData name="FAYE Oumou" userId="84b70326-750f-4a20-87d0-1cf151ecab8b" providerId="ADAL" clId="{C75122E6-820F-40DC-BDC1-DF16BAF556CC}" dt="2025-04-30T14:10:07.133" v="8471" actId="14100"/>
        <pc:sldMkLst>
          <pc:docMk/>
          <pc:sldMk cId="799732318" sldId="294"/>
        </pc:sldMkLst>
      </pc:sldChg>
      <pc:sldChg chg="addSp delSp modSp mod modNotesTx">
        <pc:chgData name="FAYE Oumou" userId="84b70326-750f-4a20-87d0-1cf151ecab8b" providerId="ADAL" clId="{C75122E6-820F-40DC-BDC1-DF16BAF556CC}" dt="2025-04-30T12:36:29.678" v="7806" actId="20577"/>
        <pc:sldMkLst>
          <pc:docMk/>
          <pc:sldMk cId="1296948757" sldId="295"/>
        </pc:sldMkLst>
      </pc:sldChg>
      <pc:sldChg chg="addSp delSp modSp mod modNotesTx">
        <pc:chgData name="FAYE Oumou" userId="84b70326-750f-4a20-87d0-1cf151ecab8b" providerId="ADAL" clId="{C75122E6-820F-40DC-BDC1-DF16BAF556CC}" dt="2025-04-30T12:41:24.715" v="7979" actId="113"/>
        <pc:sldMkLst>
          <pc:docMk/>
          <pc:sldMk cId="766792222" sldId="296"/>
        </pc:sldMkLst>
      </pc:sldChg>
      <pc:sldChg chg="addSp delSp modSp mod modNotesTx">
        <pc:chgData name="FAYE Oumou" userId="84b70326-750f-4a20-87d0-1cf151ecab8b" providerId="ADAL" clId="{C75122E6-820F-40DC-BDC1-DF16BAF556CC}" dt="2025-04-30T12:49:31.785" v="8095" actId="14100"/>
        <pc:sldMkLst>
          <pc:docMk/>
          <pc:sldMk cId="451565644" sldId="298"/>
        </pc:sldMkLst>
      </pc:sldChg>
      <pc:sldChg chg="addSp delSp modSp mod modNotesTx">
        <pc:chgData name="FAYE Oumou" userId="84b70326-750f-4a20-87d0-1cf151ecab8b" providerId="ADAL" clId="{C75122E6-820F-40DC-BDC1-DF16BAF556CC}" dt="2025-04-30T16:34:09.724" v="9515" actId="14100"/>
        <pc:sldMkLst>
          <pc:docMk/>
          <pc:sldMk cId="2683644541" sldId="299"/>
        </pc:sldMkLst>
      </pc:sldChg>
      <pc:sldChg chg="addSp delSp modSp mod modNotesTx">
        <pc:chgData name="FAYE Oumou" userId="84b70326-750f-4a20-87d0-1cf151ecab8b" providerId="ADAL" clId="{C75122E6-820F-40DC-BDC1-DF16BAF556CC}" dt="2025-04-30T12:53:13.391" v="8160" actId="20577"/>
        <pc:sldMkLst>
          <pc:docMk/>
          <pc:sldMk cId="95273360" sldId="300"/>
        </pc:sldMkLst>
      </pc:sldChg>
      <pc:sldChg chg="addSp delSp modSp mod modNotesTx">
        <pc:chgData name="FAYE Oumou" userId="84b70326-750f-4a20-87d0-1cf151ecab8b" providerId="ADAL" clId="{C75122E6-820F-40DC-BDC1-DF16BAF556CC}" dt="2025-04-30T16:44:41.247" v="9596" actId="14100"/>
        <pc:sldMkLst>
          <pc:docMk/>
          <pc:sldMk cId="268856272" sldId="301"/>
        </pc:sldMkLst>
      </pc:sldChg>
      <pc:sldChg chg="del">
        <pc:chgData name="FAYE Oumou" userId="84b70326-750f-4a20-87d0-1cf151ecab8b" providerId="ADAL" clId="{C75122E6-820F-40DC-BDC1-DF16BAF556CC}" dt="2025-04-29T15:38:50.673" v="157" actId="47"/>
        <pc:sldMkLst>
          <pc:docMk/>
          <pc:sldMk cId="3500102235" sldId="302"/>
        </pc:sldMkLst>
      </pc:sldChg>
      <pc:sldChg chg="del">
        <pc:chgData name="FAYE Oumou" userId="84b70326-750f-4a20-87d0-1cf151ecab8b" providerId="ADAL" clId="{C75122E6-820F-40DC-BDC1-DF16BAF556CC}" dt="2025-04-29T15:40:47.054" v="240" actId="47"/>
        <pc:sldMkLst>
          <pc:docMk/>
          <pc:sldMk cId="1105264100" sldId="303"/>
        </pc:sldMkLst>
      </pc:sldChg>
      <pc:sldChg chg="addSp delSp modSp mod ord modNotesTx">
        <pc:chgData name="FAYE Oumou" userId="84b70326-750f-4a20-87d0-1cf151ecab8b" providerId="ADAL" clId="{C75122E6-820F-40DC-BDC1-DF16BAF556CC}" dt="2025-04-30T16:44:01.942" v="9568" actId="1076"/>
        <pc:sldMkLst>
          <pc:docMk/>
          <pc:sldMk cId="1812412401" sldId="304"/>
        </pc:sldMkLst>
      </pc:sldChg>
      <pc:sldChg chg="del">
        <pc:chgData name="FAYE Oumou" userId="84b70326-750f-4a20-87d0-1cf151ecab8b" providerId="ADAL" clId="{C75122E6-820F-40DC-BDC1-DF16BAF556CC}" dt="2025-04-29T15:40:45.638" v="239" actId="47"/>
        <pc:sldMkLst>
          <pc:docMk/>
          <pc:sldMk cId="874046824" sldId="305"/>
        </pc:sldMkLst>
      </pc:sldChg>
      <pc:sldChg chg="addSp delSp modSp add mod modNotesTx">
        <pc:chgData name="FAYE Oumou" userId="84b70326-750f-4a20-87d0-1cf151ecab8b" providerId="ADAL" clId="{C75122E6-820F-40DC-BDC1-DF16BAF556CC}" dt="2025-04-30T13:58:02.704" v="8417" actId="14100"/>
        <pc:sldMkLst>
          <pc:docMk/>
          <pc:sldMk cId="140522034" sldId="306"/>
        </pc:sldMkLst>
        <pc:spChg chg="mod">
          <ac:chgData name="FAYE Oumou" userId="84b70326-750f-4a20-87d0-1cf151ecab8b" providerId="ADAL" clId="{C75122E6-820F-40DC-BDC1-DF16BAF556CC}" dt="2025-04-29T15:58:36.087" v="516"/>
          <ac:spMkLst>
            <pc:docMk/>
            <pc:sldMk cId="140522034" sldId="306"/>
            <ac:spMk id="3" creationId="{737A7B9D-066B-E72A-E595-453FC60B1DF4}"/>
          </ac:spMkLst>
        </pc:spChg>
        <pc:spChg chg="add mod">
          <ac:chgData name="FAYE Oumou" userId="84b70326-750f-4a20-87d0-1cf151ecab8b" providerId="ADAL" clId="{C75122E6-820F-40DC-BDC1-DF16BAF556CC}" dt="2025-04-29T16:33:07.823" v="1535" actId="1076"/>
          <ac:spMkLst>
            <pc:docMk/>
            <pc:sldMk cId="140522034" sldId="306"/>
            <ac:spMk id="11" creationId="{A034BC98-0965-C6EB-6C19-5D60EF4EB78D}"/>
          </ac:spMkLst>
        </pc:spChg>
        <pc:spChg chg="add mod">
          <ac:chgData name="FAYE Oumou" userId="84b70326-750f-4a20-87d0-1cf151ecab8b" providerId="ADAL" clId="{C75122E6-820F-40DC-BDC1-DF16BAF556CC}" dt="2025-04-29T16:44:25.082" v="1850" actId="1076"/>
          <ac:spMkLst>
            <pc:docMk/>
            <pc:sldMk cId="140522034" sldId="306"/>
            <ac:spMk id="1027" creationId="{8F27D6A3-256B-46E2-9EAC-AC8EEBDA4249}"/>
          </ac:spMkLst>
        </pc:spChg>
        <pc:spChg chg="add mod">
          <ac:chgData name="FAYE Oumou" userId="84b70326-750f-4a20-87d0-1cf151ecab8b" providerId="ADAL" clId="{C75122E6-820F-40DC-BDC1-DF16BAF556CC}" dt="2025-04-29T16:40:02.244" v="1747" actId="1076"/>
          <ac:spMkLst>
            <pc:docMk/>
            <pc:sldMk cId="140522034" sldId="306"/>
            <ac:spMk id="1031" creationId="{6E2334BB-E7EA-942A-39B8-8273675EE26F}"/>
          </ac:spMkLst>
        </pc:spChg>
        <pc:spChg chg="add mod">
          <ac:chgData name="FAYE Oumou" userId="84b70326-750f-4a20-87d0-1cf151ecab8b" providerId="ADAL" clId="{C75122E6-820F-40DC-BDC1-DF16BAF556CC}" dt="2025-04-30T13:57:50.002" v="8415" actId="1076"/>
          <ac:spMkLst>
            <pc:docMk/>
            <pc:sldMk cId="140522034" sldId="306"/>
            <ac:spMk id="1037" creationId="{EB589859-BF42-A577-04EE-D704B698AE5F}"/>
          </ac:spMkLst>
        </pc:spChg>
        <pc:picChg chg="add mod">
          <ac:chgData name="FAYE Oumou" userId="84b70326-750f-4a20-87d0-1cf151ecab8b" providerId="ADAL" clId="{C75122E6-820F-40DC-BDC1-DF16BAF556CC}" dt="2025-04-29T16:33:12.861" v="1537" actId="1076"/>
          <ac:picMkLst>
            <pc:docMk/>
            <pc:sldMk cId="140522034" sldId="306"/>
            <ac:picMk id="31" creationId="{9B8B0001-1AC8-FD0E-C623-43B3444DC217}"/>
          </ac:picMkLst>
        </pc:picChg>
        <pc:picChg chg="add mod">
          <ac:chgData name="FAYE Oumou" userId="84b70326-750f-4a20-87d0-1cf151ecab8b" providerId="ADAL" clId="{C75122E6-820F-40DC-BDC1-DF16BAF556CC}" dt="2025-04-29T16:39:55.610" v="1745" actId="1076"/>
          <ac:picMkLst>
            <pc:docMk/>
            <pc:sldMk cId="140522034" sldId="306"/>
            <ac:picMk id="1030" creationId="{43620F00-FDFC-4C11-7EE5-D309EED47AED}"/>
          </ac:picMkLst>
        </pc:picChg>
        <pc:picChg chg="add mod">
          <ac:chgData name="FAYE Oumou" userId="84b70326-750f-4a20-87d0-1cf151ecab8b" providerId="ADAL" clId="{C75122E6-820F-40DC-BDC1-DF16BAF556CC}" dt="2025-04-30T13:57:44.364" v="8413" actId="1076"/>
          <ac:picMkLst>
            <pc:docMk/>
            <pc:sldMk cId="140522034" sldId="306"/>
            <ac:picMk id="1041" creationId="{7A9701D5-21BA-4BA9-4B1D-2A008992D086}"/>
          </ac:picMkLst>
        </pc:picChg>
        <pc:cxnChg chg="add mod">
          <ac:chgData name="FAYE Oumou" userId="84b70326-750f-4a20-87d0-1cf151ecab8b" providerId="ADAL" clId="{C75122E6-820F-40DC-BDC1-DF16BAF556CC}" dt="2025-04-29T16:34:58.810" v="1633" actId="1076"/>
          <ac:cxnSpMkLst>
            <pc:docMk/>
            <pc:sldMk cId="140522034" sldId="306"/>
            <ac:cxnSpMk id="1042" creationId="{CB4ED158-BD95-48E2-FCC1-0601B43BFD72}"/>
          </ac:cxnSpMkLst>
        </pc:cxnChg>
        <pc:cxnChg chg="add mod">
          <ac:chgData name="FAYE Oumou" userId="84b70326-750f-4a20-87d0-1cf151ecab8b" providerId="ADAL" clId="{C75122E6-820F-40DC-BDC1-DF16BAF556CC}" dt="2025-04-29T16:34:55.141" v="1632" actId="1076"/>
          <ac:cxnSpMkLst>
            <pc:docMk/>
            <pc:sldMk cId="140522034" sldId="306"/>
            <ac:cxnSpMk id="1067" creationId="{5E44AD41-D542-55F2-3936-04E82840F427}"/>
          </ac:cxnSpMkLst>
        </pc:cxnChg>
        <pc:cxnChg chg="add mod">
          <ac:chgData name="FAYE Oumou" userId="84b70326-750f-4a20-87d0-1cf151ecab8b" providerId="ADAL" clId="{C75122E6-820F-40DC-BDC1-DF16BAF556CC}" dt="2025-04-29T16:41:00.072" v="1831" actId="14100"/>
          <ac:cxnSpMkLst>
            <pc:docMk/>
            <pc:sldMk cId="140522034" sldId="306"/>
            <ac:cxnSpMk id="1081" creationId="{75E7E3C0-8404-869B-3B49-95ACA51B18EE}"/>
          </ac:cxnSpMkLst>
        </pc:cxnChg>
        <pc:cxnChg chg="add mod">
          <ac:chgData name="FAYE Oumou" userId="84b70326-750f-4a20-87d0-1cf151ecab8b" providerId="ADAL" clId="{C75122E6-820F-40DC-BDC1-DF16BAF556CC}" dt="2025-04-29T16:40:37.875" v="1755" actId="14100"/>
          <ac:cxnSpMkLst>
            <pc:docMk/>
            <pc:sldMk cId="140522034" sldId="306"/>
            <ac:cxnSpMk id="1082" creationId="{52CC00A4-A5A8-4AE8-B937-A3AEE58DE814}"/>
          </ac:cxnSpMkLst>
        </pc:cxnChg>
        <pc:cxnChg chg="mod">
          <ac:chgData name="FAYE Oumou" userId="84b70326-750f-4a20-87d0-1cf151ecab8b" providerId="ADAL" clId="{C75122E6-820F-40DC-BDC1-DF16BAF556CC}" dt="2025-04-29T15:58:54.838" v="521" actId="14100"/>
          <ac:cxnSpMkLst>
            <pc:docMk/>
            <pc:sldMk cId="140522034" sldId="306"/>
            <ac:cxnSpMk id="1094" creationId="{CFC0D0A0-FF64-65E0-975F-386C8089D375}"/>
          </ac:cxnSpMkLst>
        </pc:cxnChg>
      </pc:sldChg>
      <pc:sldChg chg="addSp delSp modSp add mod ord modNotesTx">
        <pc:chgData name="FAYE Oumou" userId="84b70326-750f-4a20-87d0-1cf151ecab8b" providerId="ADAL" clId="{C75122E6-820F-40DC-BDC1-DF16BAF556CC}" dt="2025-04-30T15:38:48.414" v="9477" actId="1076"/>
        <pc:sldMkLst>
          <pc:docMk/>
          <pc:sldMk cId="3032405065" sldId="307"/>
        </pc:sldMkLst>
        <pc:cxnChg chg="add mod">
          <ac:chgData name="FAYE Oumou" userId="84b70326-750f-4a20-87d0-1cf151ecab8b" providerId="ADAL" clId="{C75122E6-820F-40DC-BDC1-DF16BAF556CC}" dt="2025-04-29T16:41:48.979" v="1840"/>
          <ac:cxnSpMkLst>
            <pc:docMk/>
            <pc:sldMk cId="3032405065" sldId="307"/>
            <ac:cxnSpMk id="17" creationId="{EA01C9B9-9F5D-5416-3167-EC9B2B3B2E3D}"/>
          </ac:cxnSpMkLst>
        </pc:cxnChg>
      </pc:sldChg>
      <pc:sldChg chg="addSp delSp modSp add mod modNotesTx">
        <pc:chgData name="FAYE Oumou" userId="84b70326-750f-4a20-87d0-1cf151ecab8b" providerId="ADAL" clId="{C75122E6-820F-40DC-BDC1-DF16BAF556CC}" dt="2025-04-29T22:23:16.074" v="3992" actId="20577"/>
        <pc:sldMkLst>
          <pc:docMk/>
          <pc:sldMk cId="4014574374" sldId="308"/>
        </pc:sldMkLst>
        <pc:spChg chg="mod">
          <ac:chgData name="FAYE Oumou" userId="84b70326-750f-4a20-87d0-1cf151ecab8b" providerId="ADAL" clId="{C75122E6-820F-40DC-BDC1-DF16BAF556CC}" dt="2025-04-29T15:39:13.311" v="199" actId="20577"/>
          <ac:spMkLst>
            <pc:docMk/>
            <pc:sldMk cId="4014574374" sldId="308"/>
            <ac:spMk id="4" creationId="{CAF66D6D-886B-D829-DC0B-7965ED8FEE1C}"/>
          </ac:spMkLst>
        </pc:spChg>
        <pc:cxnChg chg="add mod">
          <ac:chgData name="FAYE Oumou" userId="84b70326-750f-4a20-87d0-1cf151ecab8b" providerId="ADAL" clId="{C75122E6-820F-40DC-BDC1-DF16BAF556CC}" dt="2025-04-29T16:41:50.803" v="1841"/>
          <ac:cxnSpMkLst>
            <pc:docMk/>
            <pc:sldMk cId="4014574374" sldId="308"/>
            <ac:cxnSpMk id="5" creationId="{7E24B3AE-9D40-46CB-0E12-3286A031C9B1}"/>
          </ac:cxnSpMkLst>
        </pc:cxnChg>
      </pc:sldChg>
      <pc:sldChg chg="addSp delSp modSp add mod modNotesTx">
        <pc:chgData name="FAYE Oumou" userId="84b70326-750f-4a20-87d0-1cf151ecab8b" providerId="ADAL" clId="{C75122E6-820F-40DC-BDC1-DF16BAF556CC}" dt="2025-04-30T06:35:38.431" v="4113" actId="20577"/>
        <pc:sldMkLst>
          <pc:docMk/>
          <pc:sldMk cId="880582657" sldId="309"/>
        </pc:sldMkLst>
        <pc:spChg chg="mod">
          <ac:chgData name="FAYE Oumou" userId="84b70326-750f-4a20-87d0-1cf151ecab8b" providerId="ADAL" clId="{C75122E6-820F-40DC-BDC1-DF16BAF556CC}" dt="2025-04-30T06:35:38.431" v="4113" actId="20577"/>
          <ac:spMkLst>
            <pc:docMk/>
            <pc:sldMk cId="880582657" sldId="309"/>
            <ac:spMk id="5" creationId="{BDF2C401-30A0-CCF3-CC07-C957CC716595}"/>
          </ac:spMkLst>
        </pc:spChg>
        <pc:picChg chg="add mod">
          <ac:chgData name="FAYE Oumou" userId="84b70326-750f-4a20-87d0-1cf151ecab8b" providerId="ADAL" clId="{C75122E6-820F-40DC-BDC1-DF16BAF556CC}" dt="2025-04-29T15:43:23.476" v="286" actId="1076"/>
          <ac:picMkLst>
            <pc:docMk/>
            <pc:sldMk cId="880582657" sldId="309"/>
            <ac:picMk id="9" creationId="{9AE7E767-FED6-DF74-F551-96D873FAC3A3}"/>
          </ac:picMkLst>
        </pc:picChg>
      </pc:sldChg>
      <pc:sldChg chg="modSp add mod ord modNotesTx">
        <pc:chgData name="FAYE Oumou" userId="84b70326-750f-4a20-87d0-1cf151ecab8b" providerId="ADAL" clId="{C75122E6-820F-40DC-BDC1-DF16BAF556CC}" dt="2025-04-29T20:47:01.745" v="2533" actId="20577"/>
        <pc:sldMkLst>
          <pc:docMk/>
          <pc:sldMk cId="2034782821" sldId="310"/>
        </pc:sldMkLst>
        <pc:spChg chg="mod">
          <ac:chgData name="FAYE Oumou" userId="84b70326-750f-4a20-87d0-1cf151ecab8b" providerId="ADAL" clId="{C75122E6-820F-40DC-BDC1-DF16BAF556CC}" dt="2025-04-29T15:53:37.141" v="491" actId="1076"/>
          <ac:spMkLst>
            <pc:docMk/>
            <pc:sldMk cId="2034782821" sldId="310"/>
            <ac:spMk id="5" creationId="{90EFA6CB-DDE3-5879-586B-D22987594419}"/>
          </ac:spMkLst>
        </pc:spChg>
      </pc:sldChg>
      <pc:sldChg chg="modSp add mod">
        <pc:chgData name="FAYE Oumou" userId="84b70326-750f-4a20-87d0-1cf151ecab8b" providerId="ADAL" clId="{C75122E6-820F-40DC-BDC1-DF16BAF556CC}" dt="2025-04-29T15:50:50.062" v="486"/>
        <pc:sldMkLst>
          <pc:docMk/>
          <pc:sldMk cId="255367877" sldId="311"/>
        </pc:sldMkLst>
        <pc:spChg chg="mod">
          <ac:chgData name="FAYE Oumou" userId="84b70326-750f-4a20-87d0-1cf151ecab8b" providerId="ADAL" clId="{C75122E6-820F-40DC-BDC1-DF16BAF556CC}" dt="2025-04-29T15:50:50.062" v="486"/>
          <ac:spMkLst>
            <pc:docMk/>
            <pc:sldMk cId="255367877" sldId="311"/>
            <ac:spMk id="5" creationId="{92C4BD90-2549-9424-6CBB-D47C04104057}"/>
          </ac:spMkLst>
        </pc:spChg>
      </pc:sldChg>
      <pc:sldChg chg="add del">
        <pc:chgData name="FAYE Oumou" userId="84b70326-750f-4a20-87d0-1cf151ecab8b" providerId="ADAL" clId="{C75122E6-820F-40DC-BDC1-DF16BAF556CC}" dt="2025-04-29T15:48:22.736" v="457"/>
        <pc:sldMkLst>
          <pc:docMk/>
          <pc:sldMk cId="1894062715" sldId="311"/>
        </pc:sldMkLst>
      </pc:sldChg>
      <pc:sldChg chg="add del">
        <pc:chgData name="FAYE Oumou" userId="84b70326-750f-4a20-87d0-1cf151ecab8b" providerId="ADAL" clId="{C75122E6-820F-40DC-BDC1-DF16BAF556CC}" dt="2025-04-29T15:51:16.163" v="488" actId="2696"/>
        <pc:sldMkLst>
          <pc:docMk/>
          <pc:sldMk cId="1144065373" sldId="312"/>
        </pc:sldMkLst>
      </pc:sldChg>
      <pc:sldChg chg="add del">
        <pc:chgData name="FAYE Oumou" userId="84b70326-750f-4a20-87d0-1cf151ecab8b" providerId="ADAL" clId="{C75122E6-820F-40DC-BDC1-DF16BAF556CC}" dt="2025-04-29T15:51:32.769" v="490" actId="47"/>
        <pc:sldMkLst>
          <pc:docMk/>
          <pc:sldMk cId="3439649258" sldId="312"/>
        </pc:sldMkLst>
      </pc:sldChg>
      <pc:sldChg chg="addSp delSp modSp add mod modNotesTx">
        <pc:chgData name="FAYE Oumou" userId="84b70326-750f-4a20-87d0-1cf151ecab8b" providerId="ADAL" clId="{C75122E6-820F-40DC-BDC1-DF16BAF556CC}" dt="2025-04-30T15:25:26.256" v="9231" actId="20577"/>
        <pc:sldMkLst>
          <pc:docMk/>
          <pc:sldMk cId="3470192283" sldId="312"/>
        </pc:sldMkLst>
      </pc:sldChg>
      <pc:sldChg chg="addSp delSp modSp add mod modNotesTx">
        <pc:chgData name="FAYE Oumou" userId="84b70326-750f-4a20-87d0-1cf151ecab8b" providerId="ADAL" clId="{C75122E6-820F-40DC-BDC1-DF16BAF556CC}" dt="2025-04-30T15:29:23.861" v="9305" actId="14100"/>
        <pc:sldMkLst>
          <pc:docMk/>
          <pc:sldMk cId="596239574" sldId="313"/>
        </pc:sldMkLst>
      </pc:sldChg>
      <pc:sldChg chg="addSp modSp new del mod">
        <pc:chgData name="FAYE Oumou" userId="84b70326-750f-4a20-87d0-1cf151ecab8b" providerId="ADAL" clId="{C75122E6-820F-40DC-BDC1-DF16BAF556CC}" dt="2025-04-30T12:08:16.053" v="7624" actId="47"/>
        <pc:sldMkLst>
          <pc:docMk/>
          <pc:sldMk cId="3683234973" sldId="314"/>
        </pc:sldMkLst>
      </pc:sldChg>
      <pc:sldChg chg="addSp delSp modSp new mod">
        <pc:chgData name="FAYE Oumou" userId="84b70326-750f-4a20-87d0-1cf151ecab8b" providerId="ADAL" clId="{C75122E6-820F-40DC-BDC1-DF16BAF556CC}" dt="2025-05-16T16:30:33.420" v="9611" actId="478"/>
        <pc:sldMkLst>
          <pc:docMk/>
          <pc:sldMk cId="4201053652" sldId="314"/>
        </pc:sldMkLst>
      </pc:sldChg>
    </pc:docChg>
  </pc:docChgLst>
  <pc:docChgLst>
    <pc:chgData name="FAYE Oumou" userId="84b70326-750f-4a20-87d0-1cf151ecab8b" providerId="ADAL" clId="{E14A5CC1-7DCD-4010-BF78-4CD99C973B91}"/>
    <pc:docChg chg="undo redo custSel addSld delSld modSld sldOrd">
      <pc:chgData name="FAYE Oumou" userId="84b70326-750f-4a20-87d0-1cf151ecab8b" providerId="ADAL" clId="{E14A5CC1-7DCD-4010-BF78-4CD99C973B91}" dt="2025-07-04T20:27:35.001" v="10077" actId="20577"/>
      <pc:docMkLst>
        <pc:docMk/>
      </pc:docMkLst>
      <pc:sldChg chg="addSp delSp modSp mod modNotesTx">
        <pc:chgData name="FAYE Oumou" userId="84b70326-750f-4a20-87d0-1cf151ecab8b" providerId="ADAL" clId="{E14A5CC1-7DCD-4010-BF78-4CD99C973B91}" dt="2025-07-04T20:10:21.739" v="10061" actId="20577"/>
        <pc:sldMkLst>
          <pc:docMk/>
          <pc:sldMk cId="4043737824" sldId="257"/>
        </pc:sldMkLst>
        <pc:spChg chg="mod">
          <ac:chgData name="FAYE Oumou" userId="84b70326-750f-4a20-87d0-1cf151ecab8b" providerId="ADAL" clId="{E14A5CC1-7DCD-4010-BF78-4CD99C973B91}" dt="2025-05-29T19:41:38.765" v="6722" actId="20577"/>
          <ac:spMkLst>
            <pc:docMk/>
            <pc:sldMk cId="4043737824" sldId="257"/>
            <ac:spMk id="2" creationId="{78FD68DA-43BA-4508-8DE2-BA9BB7B2FA5B}"/>
          </ac:spMkLst>
        </pc:spChg>
        <pc:spChg chg="mod">
          <ac:chgData name="FAYE Oumou" userId="84b70326-750f-4a20-87d0-1cf151ecab8b" providerId="ADAL" clId="{E14A5CC1-7DCD-4010-BF78-4CD99C973B91}" dt="2025-05-29T20:01:41.620" v="6937" actId="120"/>
          <ac:spMkLst>
            <pc:docMk/>
            <pc:sldMk cId="4043737824" sldId="257"/>
            <ac:spMk id="7" creationId="{B73ECEA0-8282-BE4C-1802-DDE08A4BFE86}"/>
          </ac:spMkLst>
        </pc:spChg>
        <pc:picChg chg="mod">
          <ac:chgData name="FAYE Oumou" userId="84b70326-750f-4a20-87d0-1cf151ecab8b" providerId="ADAL" clId="{E14A5CC1-7DCD-4010-BF78-4CD99C973B91}" dt="2025-05-29T15:43:16.549" v="4125" actId="1076"/>
          <ac:picMkLst>
            <pc:docMk/>
            <pc:sldMk cId="4043737824" sldId="257"/>
            <ac:picMk id="4" creationId="{67084805-10E6-4EB8-B39C-A3766A2F90E0}"/>
          </ac:picMkLst>
        </pc:picChg>
        <pc:picChg chg="add del mod">
          <ac:chgData name="FAYE Oumou" userId="84b70326-750f-4a20-87d0-1cf151ecab8b" providerId="ADAL" clId="{E14A5CC1-7DCD-4010-BF78-4CD99C973B91}" dt="2025-05-29T15:43:00.533" v="4120" actId="1076"/>
          <ac:picMkLst>
            <pc:docMk/>
            <pc:sldMk cId="4043737824" sldId="257"/>
            <ac:picMk id="5" creationId="{282CF6DD-7FE8-4063-9551-1B7BBCE92ABE}"/>
          </ac:picMkLst>
        </pc:picChg>
      </pc:sldChg>
      <pc:sldChg chg="modNotesTx">
        <pc:chgData name="FAYE Oumou" userId="84b70326-750f-4a20-87d0-1cf151ecab8b" providerId="ADAL" clId="{E14A5CC1-7DCD-4010-BF78-4CD99C973B91}" dt="2025-07-04T20:10:10.334" v="10060" actId="20577"/>
        <pc:sldMkLst>
          <pc:docMk/>
          <pc:sldMk cId="191714609" sldId="258"/>
        </pc:sldMkLst>
      </pc:sldChg>
      <pc:sldChg chg="modSp mod modNotesTx">
        <pc:chgData name="FAYE Oumou" userId="84b70326-750f-4a20-87d0-1cf151ecab8b" providerId="ADAL" clId="{E14A5CC1-7DCD-4010-BF78-4CD99C973B91}" dt="2025-07-04T20:10:23.179" v="10062" actId="20577"/>
        <pc:sldMkLst>
          <pc:docMk/>
          <pc:sldMk cId="3047941419" sldId="260"/>
        </pc:sldMkLst>
        <pc:spChg chg="mod">
          <ac:chgData name="FAYE Oumou" userId="84b70326-750f-4a20-87d0-1cf151ecab8b" providerId="ADAL" clId="{E14A5CC1-7DCD-4010-BF78-4CD99C973B91}" dt="2025-05-29T19:57:32.066" v="6843"/>
          <ac:spMkLst>
            <pc:docMk/>
            <pc:sldMk cId="3047941419" sldId="260"/>
            <ac:spMk id="3" creationId="{52FB1FCA-EAAE-1AEC-590C-EA560BE00B89}"/>
          </ac:spMkLst>
        </pc:spChg>
        <pc:spChg chg="mod">
          <ac:chgData name="FAYE Oumou" userId="84b70326-750f-4a20-87d0-1cf151ecab8b" providerId="ADAL" clId="{E14A5CC1-7DCD-4010-BF78-4CD99C973B91}" dt="2025-05-29T19:57:13.057" v="6835"/>
          <ac:spMkLst>
            <pc:docMk/>
            <pc:sldMk cId="3047941419" sldId="260"/>
            <ac:spMk id="4" creationId="{D264EBD1-625A-63AA-DE03-9B89AA1DF22A}"/>
          </ac:spMkLst>
        </pc:spChg>
        <pc:spChg chg="mod">
          <ac:chgData name="FAYE Oumou" userId="84b70326-750f-4a20-87d0-1cf151ecab8b" providerId="ADAL" clId="{E14A5CC1-7DCD-4010-BF78-4CD99C973B91}" dt="2025-05-29T19:45:45.278" v="6750"/>
          <ac:spMkLst>
            <pc:docMk/>
            <pc:sldMk cId="3047941419" sldId="260"/>
            <ac:spMk id="7" creationId="{05C8AE39-012E-BE19-E9F8-E051893053A3}"/>
          </ac:spMkLst>
        </pc:spChg>
      </pc:sldChg>
      <pc:sldChg chg="addSp delSp modSp mod">
        <pc:chgData name="FAYE Oumou" userId="84b70326-750f-4a20-87d0-1cf151ecab8b" providerId="ADAL" clId="{E14A5CC1-7DCD-4010-BF78-4CD99C973B91}" dt="2025-07-04T20:15:33.356" v="10064" actId="20577"/>
        <pc:sldMkLst>
          <pc:docMk/>
          <pc:sldMk cId="789241506" sldId="261"/>
        </pc:sldMkLst>
        <pc:spChg chg="mod">
          <ac:chgData name="FAYE Oumou" userId="84b70326-750f-4a20-87d0-1cf151ecab8b" providerId="ADAL" clId="{E14A5CC1-7DCD-4010-BF78-4CD99C973B91}" dt="2025-05-29T19:58:00.747" v="6844" actId="113"/>
          <ac:spMkLst>
            <pc:docMk/>
            <pc:sldMk cId="789241506" sldId="261"/>
            <ac:spMk id="14" creationId="{EC9F8F04-EDB0-EFED-2D68-DA844CE49E6E}"/>
          </ac:spMkLst>
        </pc:spChg>
        <pc:spChg chg="add mod">
          <ac:chgData name="FAYE Oumou" userId="84b70326-750f-4a20-87d0-1cf151ecab8b" providerId="ADAL" clId="{E14A5CC1-7DCD-4010-BF78-4CD99C973B91}" dt="2025-07-04T20:15:33.356" v="10064" actId="20577"/>
          <ac:spMkLst>
            <pc:docMk/>
            <pc:sldMk cId="789241506" sldId="261"/>
            <ac:spMk id="15" creationId="{42A46D85-E971-4F2B-4E88-CC5494840468}"/>
          </ac:spMkLst>
        </pc:spChg>
        <pc:spChg chg="add mod">
          <ac:chgData name="FAYE Oumou" userId="84b70326-750f-4a20-87d0-1cf151ecab8b" providerId="ADAL" clId="{E14A5CC1-7DCD-4010-BF78-4CD99C973B91}" dt="2025-05-29T14:50:30.765" v="3152" actId="1076"/>
          <ac:spMkLst>
            <pc:docMk/>
            <pc:sldMk cId="789241506" sldId="261"/>
            <ac:spMk id="17" creationId="{FB1AB38E-00F1-091C-FCA8-C07DCAB33D7D}"/>
          </ac:spMkLst>
        </pc:spChg>
        <pc:spChg chg="mod">
          <ac:chgData name="FAYE Oumou" userId="84b70326-750f-4a20-87d0-1cf151ecab8b" providerId="ADAL" clId="{E14A5CC1-7DCD-4010-BF78-4CD99C973B91}" dt="2025-05-29T14:49:43.449" v="3135" actId="20577"/>
          <ac:spMkLst>
            <pc:docMk/>
            <pc:sldMk cId="789241506" sldId="261"/>
            <ac:spMk id="19" creationId="{F5F749DD-7166-0189-7802-44FE563C87FD}"/>
          </ac:spMkLst>
        </pc:spChg>
        <pc:spChg chg="mod">
          <ac:chgData name="FAYE Oumou" userId="84b70326-750f-4a20-87d0-1cf151ecab8b" providerId="ADAL" clId="{E14A5CC1-7DCD-4010-BF78-4CD99C973B91}" dt="2025-05-29T20:05:42.001" v="6989" actId="108"/>
          <ac:spMkLst>
            <pc:docMk/>
            <pc:sldMk cId="789241506" sldId="261"/>
            <ac:spMk id="24" creationId="{82098A4F-1D75-CB83-31E4-FE2D36B580D4}"/>
          </ac:spMkLst>
        </pc:spChg>
        <pc:spChg chg="mod">
          <ac:chgData name="FAYE Oumou" userId="84b70326-750f-4a20-87d0-1cf151ecab8b" providerId="ADAL" clId="{E14A5CC1-7DCD-4010-BF78-4CD99C973B91}" dt="2025-05-29T14:43:08.089" v="2808" actId="1076"/>
          <ac:spMkLst>
            <pc:docMk/>
            <pc:sldMk cId="789241506" sldId="261"/>
            <ac:spMk id="26" creationId="{7C1C0029-E184-AEC9-3997-6301429FAECF}"/>
          </ac:spMkLst>
        </pc:spChg>
        <pc:spChg chg="mod">
          <ac:chgData name="FAYE Oumou" userId="84b70326-750f-4a20-87d0-1cf151ecab8b" providerId="ADAL" clId="{E14A5CC1-7DCD-4010-BF78-4CD99C973B91}" dt="2025-05-29T19:44:45.923" v="6739" actId="20577"/>
          <ac:spMkLst>
            <pc:docMk/>
            <pc:sldMk cId="789241506" sldId="261"/>
            <ac:spMk id="1027" creationId="{B1E17C27-B57D-44F6-2A1F-946BECD41BA9}"/>
          </ac:spMkLst>
        </pc:spChg>
        <pc:spChg chg="mod">
          <ac:chgData name="FAYE Oumou" userId="84b70326-750f-4a20-87d0-1cf151ecab8b" providerId="ADAL" clId="{E14A5CC1-7DCD-4010-BF78-4CD99C973B91}" dt="2025-05-29T15:43:57.997" v="4148" actId="20577"/>
          <ac:spMkLst>
            <pc:docMk/>
            <pc:sldMk cId="789241506" sldId="261"/>
            <ac:spMk id="1035" creationId="{F6319ED7-19F8-D675-F939-0BE4BAC60873}"/>
          </ac:spMkLst>
        </pc:spChg>
        <pc:picChg chg="mod">
          <ac:chgData name="FAYE Oumou" userId="84b70326-750f-4a20-87d0-1cf151ecab8b" providerId="ADAL" clId="{E14A5CC1-7DCD-4010-BF78-4CD99C973B91}" dt="2025-05-29T14:41:17.886" v="2717" actId="1076"/>
          <ac:picMkLst>
            <pc:docMk/>
            <pc:sldMk cId="789241506" sldId="261"/>
            <ac:picMk id="1026" creationId="{712F2B0F-4508-DA8C-DBC7-AC0F60D9948A}"/>
          </ac:picMkLst>
        </pc:picChg>
        <pc:cxnChg chg="mod">
          <ac:chgData name="FAYE Oumou" userId="84b70326-750f-4a20-87d0-1cf151ecab8b" providerId="ADAL" clId="{E14A5CC1-7DCD-4010-BF78-4CD99C973B91}" dt="2025-05-29T19:44:32.123" v="6737" actId="1076"/>
          <ac:cxnSpMkLst>
            <pc:docMk/>
            <pc:sldMk cId="789241506" sldId="261"/>
            <ac:cxnSpMk id="30" creationId="{5F6E94A8-7DB6-E004-0B2C-4629F956697F}"/>
          </ac:cxnSpMkLst>
        </pc:cxnChg>
        <pc:cxnChg chg="mod">
          <ac:chgData name="FAYE Oumou" userId="84b70326-750f-4a20-87d0-1cf151ecab8b" providerId="ADAL" clId="{E14A5CC1-7DCD-4010-BF78-4CD99C973B91}" dt="2025-05-29T19:44:29.509" v="6736" actId="1076"/>
          <ac:cxnSpMkLst>
            <pc:docMk/>
            <pc:sldMk cId="789241506" sldId="261"/>
            <ac:cxnSpMk id="1033" creationId="{9D29A0F2-BD11-2CCB-CDFD-815CA3A9B695}"/>
          </ac:cxnSpMkLst>
        </pc:cxnChg>
      </pc:sldChg>
      <pc:sldChg chg="addSp delSp modSp mod">
        <pc:chgData name="FAYE Oumou" userId="84b70326-750f-4a20-87d0-1cf151ecab8b" providerId="ADAL" clId="{E14A5CC1-7DCD-4010-BF78-4CD99C973B91}" dt="2025-07-04T20:20:16.774" v="10069" actId="20577"/>
        <pc:sldMkLst>
          <pc:docMk/>
          <pc:sldMk cId="3870235685" sldId="277"/>
        </pc:sldMkLst>
        <pc:spChg chg="add mod">
          <ac:chgData name="FAYE Oumou" userId="84b70326-750f-4a20-87d0-1cf151ecab8b" providerId="ADAL" clId="{E14A5CC1-7DCD-4010-BF78-4CD99C973B91}" dt="2025-05-29T15:14:12.763" v="3688" actId="207"/>
          <ac:spMkLst>
            <pc:docMk/>
            <pc:sldMk cId="3870235685" sldId="277"/>
            <ac:spMk id="8" creationId="{E80FA4C0-7058-413E-4DEC-AE31610EE871}"/>
          </ac:spMkLst>
        </pc:spChg>
        <pc:spChg chg="add mod">
          <ac:chgData name="FAYE Oumou" userId="84b70326-750f-4a20-87d0-1cf151ecab8b" providerId="ADAL" clId="{E14A5CC1-7DCD-4010-BF78-4CD99C973B91}" dt="2025-05-29T20:08:10.023" v="7010" actId="208"/>
          <ac:spMkLst>
            <pc:docMk/>
            <pc:sldMk cId="3870235685" sldId="277"/>
            <ac:spMk id="10" creationId="{C8A62DA4-8C69-B6CC-2461-8D32FB6CAE46}"/>
          </ac:spMkLst>
        </pc:spChg>
        <pc:spChg chg="add mod">
          <ac:chgData name="FAYE Oumou" userId="84b70326-750f-4a20-87d0-1cf151ecab8b" providerId="ADAL" clId="{E14A5CC1-7DCD-4010-BF78-4CD99C973B91}" dt="2025-07-04T20:20:16.774" v="10069" actId="20577"/>
          <ac:spMkLst>
            <pc:docMk/>
            <pc:sldMk cId="3870235685" sldId="277"/>
            <ac:spMk id="13" creationId="{34B74B52-E5F7-6FAC-DADA-3B237C5677D4}"/>
          </ac:spMkLst>
        </pc:spChg>
        <pc:spChg chg="mod">
          <ac:chgData name="FAYE Oumou" userId="84b70326-750f-4a20-87d0-1cf151ecab8b" providerId="ADAL" clId="{E14A5CC1-7DCD-4010-BF78-4CD99C973B91}" dt="2025-05-29T20:00:10.312" v="6889" actId="108"/>
          <ac:spMkLst>
            <pc:docMk/>
            <pc:sldMk cId="3870235685" sldId="277"/>
            <ac:spMk id="2067" creationId="{AC626775-1186-7983-9EA6-1DE57F137356}"/>
          </ac:spMkLst>
        </pc:spChg>
        <pc:picChg chg="mod">
          <ac:chgData name="FAYE Oumou" userId="84b70326-750f-4a20-87d0-1cf151ecab8b" providerId="ADAL" clId="{E14A5CC1-7DCD-4010-BF78-4CD99C973B91}" dt="2025-05-29T14:54:13.995" v="3276" actId="14100"/>
          <ac:picMkLst>
            <pc:docMk/>
            <pc:sldMk cId="3870235685" sldId="277"/>
            <ac:picMk id="4" creationId="{BDA41409-F743-E6CA-9150-2294A303D2EA}"/>
          </ac:picMkLst>
        </pc:picChg>
        <pc:picChg chg="add mod modCrop">
          <ac:chgData name="FAYE Oumou" userId="84b70326-750f-4a20-87d0-1cf151ecab8b" providerId="ADAL" clId="{E14A5CC1-7DCD-4010-BF78-4CD99C973B91}" dt="2025-05-29T20:09:42.337" v="7105" actId="1076"/>
          <ac:picMkLst>
            <pc:docMk/>
            <pc:sldMk cId="3870235685" sldId="277"/>
            <ac:picMk id="5" creationId="{8EE23F21-CD13-FCD7-CB36-5E76C047AEC5}"/>
          </ac:picMkLst>
        </pc:picChg>
        <pc:picChg chg="add mod">
          <ac:chgData name="FAYE Oumou" userId="84b70326-750f-4a20-87d0-1cf151ecab8b" providerId="ADAL" clId="{E14A5CC1-7DCD-4010-BF78-4CD99C973B91}" dt="2025-05-29T14:56:11.687" v="3290" actId="14100"/>
          <ac:picMkLst>
            <pc:docMk/>
            <pc:sldMk cId="3870235685" sldId="277"/>
            <ac:picMk id="7" creationId="{8625F6DB-B9A6-288F-C0BA-D7117AB7F28F}"/>
          </ac:picMkLst>
        </pc:picChg>
        <pc:cxnChg chg="add mod">
          <ac:chgData name="FAYE Oumou" userId="84b70326-750f-4a20-87d0-1cf151ecab8b" providerId="ADAL" clId="{E14A5CC1-7DCD-4010-BF78-4CD99C973B91}" dt="2025-05-29T20:13:16.258" v="7359" actId="1076"/>
          <ac:cxnSpMkLst>
            <pc:docMk/>
            <pc:sldMk cId="3870235685" sldId="277"/>
            <ac:cxnSpMk id="14" creationId="{E132E401-AF5C-742C-1502-3FD36B4E5901}"/>
          </ac:cxnSpMkLst>
        </pc:cxnChg>
        <pc:cxnChg chg="mod">
          <ac:chgData name="FAYE Oumou" userId="84b70326-750f-4a20-87d0-1cf151ecab8b" providerId="ADAL" clId="{E14A5CC1-7DCD-4010-BF78-4CD99C973B91}" dt="2025-05-29T14:58:46.548" v="3371" actId="1076"/>
          <ac:cxnSpMkLst>
            <pc:docMk/>
            <pc:sldMk cId="3870235685" sldId="277"/>
            <ac:cxnSpMk id="2068" creationId="{A35DC967-07AA-790A-21EF-0B8F3247D032}"/>
          </ac:cxnSpMkLst>
        </pc:cxnChg>
      </pc:sldChg>
      <pc:sldChg chg="del">
        <pc:chgData name="FAYE Oumou" userId="84b70326-750f-4a20-87d0-1cf151ecab8b" providerId="ADAL" clId="{E14A5CC1-7DCD-4010-BF78-4CD99C973B91}" dt="2025-05-28T22:14:07.781" v="1003" actId="47"/>
        <pc:sldMkLst>
          <pc:docMk/>
          <pc:sldMk cId="520133694" sldId="278"/>
        </pc:sldMkLst>
      </pc:sldChg>
      <pc:sldChg chg="del">
        <pc:chgData name="FAYE Oumou" userId="84b70326-750f-4a20-87d0-1cf151ecab8b" providerId="ADAL" clId="{E14A5CC1-7DCD-4010-BF78-4CD99C973B91}" dt="2025-05-28T22:14:08.352" v="1005" actId="47"/>
        <pc:sldMkLst>
          <pc:docMk/>
          <pc:sldMk cId="3995185603" sldId="279"/>
        </pc:sldMkLst>
      </pc:sldChg>
      <pc:sldChg chg="del">
        <pc:chgData name="FAYE Oumou" userId="84b70326-750f-4a20-87d0-1cf151ecab8b" providerId="ADAL" clId="{E14A5CC1-7DCD-4010-BF78-4CD99C973B91}" dt="2025-05-28T22:14:08.003" v="1004" actId="47"/>
        <pc:sldMkLst>
          <pc:docMk/>
          <pc:sldMk cId="4113805393" sldId="280"/>
        </pc:sldMkLst>
      </pc:sldChg>
      <pc:sldChg chg="del">
        <pc:chgData name="FAYE Oumou" userId="84b70326-750f-4a20-87d0-1cf151ecab8b" providerId="ADAL" clId="{E14A5CC1-7DCD-4010-BF78-4CD99C973B91}" dt="2025-05-28T22:14:18.705" v="1018" actId="47"/>
        <pc:sldMkLst>
          <pc:docMk/>
          <pc:sldMk cId="2716585223" sldId="282"/>
        </pc:sldMkLst>
      </pc:sldChg>
      <pc:sldChg chg="del">
        <pc:chgData name="FAYE Oumou" userId="84b70326-750f-4a20-87d0-1cf151ecab8b" providerId="ADAL" clId="{E14A5CC1-7DCD-4010-BF78-4CD99C973B91}" dt="2025-05-28T22:14:16.075" v="1015" actId="47"/>
        <pc:sldMkLst>
          <pc:docMk/>
          <pc:sldMk cId="1839130807" sldId="283"/>
        </pc:sldMkLst>
      </pc:sldChg>
      <pc:sldChg chg="del">
        <pc:chgData name="FAYE Oumou" userId="84b70326-750f-4a20-87d0-1cf151ecab8b" providerId="ADAL" clId="{E14A5CC1-7DCD-4010-BF78-4CD99C973B91}" dt="2025-05-28T22:14:15.224" v="1014" actId="47"/>
        <pc:sldMkLst>
          <pc:docMk/>
          <pc:sldMk cId="166575428" sldId="284"/>
        </pc:sldMkLst>
      </pc:sldChg>
      <pc:sldChg chg="del">
        <pc:chgData name="FAYE Oumou" userId="84b70326-750f-4a20-87d0-1cf151ecab8b" providerId="ADAL" clId="{E14A5CC1-7DCD-4010-BF78-4CD99C973B91}" dt="2025-05-28T22:14:20.402" v="1019" actId="47"/>
        <pc:sldMkLst>
          <pc:docMk/>
          <pc:sldMk cId="3014195838" sldId="287"/>
        </pc:sldMkLst>
      </pc:sldChg>
      <pc:sldChg chg="del">
        <pc:chgData name="FAYE Oumou" userId="84b70326-750f-4a20-87d0-1cf151ecab8b" providerId="ADAL" clId="{E14A5CC1-7DCD-4010-BF78-4CD99C973B91}" dt="2025-05-28T22:14:09.884" v="1006" actId="47"/>
        <pc:sldMkLst>
          <pc:docMk/>
          <pc:sldMk cId="652161714" sldId="291"/>
        </pc:sldMkLst>
      </pc:sldChg>
      <pc:sldChg chg="del">
        <pc:chgData name="FAYE Oumou" userId="84b70326-750f-4a20-87d0-1cf151ecab8b" providerId="ADAL" clId="{E14A5CC1-7DCD-4010-BF78-4CD99C973B91}" dt="2025-05-28T22:14:10.445" v="1007" actId="47"/>
        <pc:sldMkLst>
          <pc:docMk/>
          <pc:sldMk cId="2756683662" sldId="292"/>
        </pc:sldMkLst>
      </pc:sldChg>
      <pc:sldChg chg="del">
        <pc:chgData name="FAYE Oumou" userId="84b70326-750f-4a20-87d0-1cf151ecab8b" providerId="ADAL" clId="{E14A5CC1-7DCD-4010-BF78-4CD99C973B91}" dt="2025-05-28T22:14:11.435" v="1008" actId="47"/>
        <pc:sldMkLst>
          <pc:docMk/>
          <pc:sldMk cId="799732318" sldId="294"/>
        </pc:sldMkLst>
      </pc:sldChg>
      <pc:sldChg chg="del">
        <pc:chgData name="FAYE Oumou" userId="84b70326-750f-4a20-87d0-1cf151ecab8b" providerId="ADAL" clId="{E14A5CC1-7DCD-4010-BF78-4CD99C973B91}" dt="2025-05-28T22:14:12.332" v="1009" actId="47"/>
        <pc:sldMkLst>
          <pc:docMk/>
          <pc:sldMk cId="1296948757" sldId="295"/>
        </pc:sldMkLst>
      </pc:sldChg>
      <pc:sldChg chg="del">
        <pc:chgData name="FAYE Oumou" userId="84b70326-750f-4a20-87d0-1cf151ecab8b" providerId="ADAL" clId="{E14A5CC1-7DCD-4010-BF78-4CD99C973B91}" dt="2025-05-28T22:14:12.836" v="1010" actId="47"/>
        <pc:sldMkLst>
          <pc:docMk/>
          <pc:sldMk cId="766792222" sldId="296"/>
        </pc:sldMkLst>
      </pc:sldChg>
      <pc:sldChg chg="del">
        <pc:chgData name="FAYE Oumou" userId="84b70326-750f-4a20-87d0-1cf151ecab8b" providerId="ADAL" clId="{E14A5CC1-7DCD-4010-BF78-4CD99C973B91}" dt="2025-05-28T22:14:13.679" v="1011" actId="47"/>
        <pc:sldMkLst>
          <pc:docMk/>
          <pc:sldMk cId="451565644" sldId="298"/>
        </pc:sldMkLst>
      </pc:sldChg>
      <pc:sldChg chg="del">
        <pc:chgData name="FAYE Oumou" userId="84b70326-750f-4a20-87d0-1cf151ecab8b" providerId="ADAL" clId="{E14A5CC1-7DCD-4010-BF78-4CD99C973B91}" dt="2025-05-28T22:14:14.443" v="1012" actId="47"/>
        <pc:sldMkLst>
          <pc:docMk/>
          <pc:sldMk cId="2683644541" sldId="299"/>
        </pc:sldMkLst>
      </pc:sldChg>
      <pc:sldChg chg="del">
        <pc:chgData name="FAYE Oumou" userId="84b70326-750f-4a20-87d0-1cf151ecab8b" providerId="ADAL" clId="{E14A5CC1-7DCD-4010-BF78-4CD99C973B91}" dt="2025-05-28T22:14:14.763" v="1013" actId="47"/>
        <pc:sldMkLst>
          <pc:docMk/>
          <pc:sldMk cId="95273360" sldId="300"/>
        </pc:sldMkLst>
      </pc:sldChg>
      <pc:sldChg chg="del">
        <pc:chgData name="FAYE Oumou" userId="84b70326-750f-4a20-87d0-1cf151ecab8b" providerId="ADAL" clId="{E14A5CC1-7DCD-4010-BF78-4CD99C973B91}" dt="2025-05-28T22:14:18.353" v="1017" actId="47"/>
        <pc:sldMkLst>
          <pc:docMk/>
          <pc:sldMk cId="268856272" sldId="301"/>
        </pc:sldMkLst>
      </pc:sldChg>
      <pc:sldChg chg="del">
        <pc:chgData name="FAYE Oumou" userId="84b70326-750f-4a20-87d0-1cf151ecab8b" providerId="ADAL" clId="{E14A5CC1-7DCD-4010-BF78-4CD99C973B91}" dt="2025-05-28T22:14:17.051" v="1016" actId="47"/>
        <pc:sldMkLst>
          <pc:docMk/>
          <pc:sldMk cId="1812412401" sldId="304"/>
        </pc:sldMkLst>
      </pc:sldChg>
      <pc:sldChg chg="addSp delSp modSp mod ord">
        <pc:chgData name="FAYE Oumou" userId="84b70326-750f-4a20-87d0-1cf151ecab8b" providerId="ADAL" clId="{E14A5CC1-7DCD-4010-BF78-4CD99C973B91}" dt="2025-07-04T20:19:53.492" v="10065" actId="20577"/>
        <pc:sldMkLst>
          <pc:docMk/>
          <pc:sldMk cId="140522034" sldId="306"/>
        </pc:sldMkLst>
        <pc:spChg chg="mod">
          <ac:chgData name="FAYE Oumou" userId="84b70326-750f-4a20-87d0-1cf151ecab8b" providerId="ADAL" clId="{E14A5CC1-7DCD-4010-BF78-4CD99C973B91}" dt="2025-05-29T17:28:34.648" v="4289" actId="2711"/>
          <ac:spMkLst>
            <pc:docMk/>
            <pc:sldMk cId="140522034" sldId="306"/>
            <ac:spMk id="2" creationId="{0FC00DF3-4757-ED6C-2BCF-1F358A0FD3E3}"/>
          </ac:spMkLst>
        </pc:spChg>
        <pc:spChg chg="mod">
          <ac:chgData name="FAYE Oumou" userId="84b70326-750f-4a20-87d0-1cf151ecab8b" providerId="ADAL" clId="{E14A5CC1-7DCD-4010-BF78-4CD99C973B91}" dt="2025-05-29T20:07:17.073" v="7006" actId="1076"/>
          <ac:spMkLst>
            <pc:docMk/>
            <pc:sldMk cId="140522034" sldId="306"/>
            <ac:spMk id="3" creationId="{737A7B9D-066B-E72A-E595-453FC60B1DF4}"/>
          </ac:spMkLst>
        </pc:spChg>
        <pc:spChg chg="add mod">
          <ac:chgData name="FAYE Oumou" userId="84b70326-750f-4a20-87d0-1cf151ecab8b" providerId="ADAL" clId="{E14A5CC1-7DCD-4010-BF78-4CD99C973B91}" dt="2025-05-29T20:07:01.172" v="7000" actId="1076"/>
          <ac:spMkLst>
            <pc:docMk/>
            <pc:sldMk cId="140522034" sldId="306"/>
            <ac:spMk id="7" creationId="{612BE519-AD7D-0BA7-9CB4-EA87A28F2583}"/>
          </ac:spMkLst>
        </pc:spChg>
        <pc:spChg chg="add mod">
          <ac:chgData name="FAYE Oumou" userId="84b70326-750f-4a20-87d0-1cf151ecab8b" providerId="ADAL" clId="{E14A5CC1-7DCD-4010-BF78-4CD99C973B91}" dt="2025-05-29T20:07:12.862" v="7005" actId="1076"/>
          <ac:spMkLst>
            <pc:docMk/>
            <pc:sldMk cId="140522034" sldId="306"/>
            <ac:spMk id="8" creationId="{16195F8F-D458-7340-9458-06C1271B1EE0}"/>
          </ac:spMkLst>
        </pc:spChg>
        <pc:spChg chg="mod">
          <ac:chgData name="FAYE Oumou" userId="84b70326-750f-4a20-87d0-1cf151ecab8b" providerId="ADAL" clId="{E14A5CC1-7DCD-4010-BF78-4CD99C973B91}" dt="2025-05-30T17:38:07.303" v="10029" actId="20577"/>
          <ac:spMkLst>
            <pc:docMk/>
            <pc:sldMk cId="140522034" sldId="306"/>
            <ac:spMk id="11" creationId="{A034BC98-0965-C6EB-6C19-5D60EF4EB78D}"/>
          </ac:spMkLst>
        </pc:spChg>
        <pc:spChg chg="mod">
          <ac:chgData name="FAYE Oumou" userId="84b70326-750f-4a20-87d0-1cf151ecab8b" providerId="ADAL" clId="{E14A5CC1-7DCD-4010-BF78-4CD99C973B91}" dt="2025-05-29T19:49:32.533" v="6822" actId="1076"/>
          <ac:spMkLst>
            <pc:docMk/>
            <pc:sldMk cId="140522034" sldId="306"/>
            <ac:spMk id="1027" creationId="{8F27D6A3-256B-46E2-9EAC-AC8EEBDA4249}"/>
          </ac:spMkLst>
        </pc:spChg>
        <pc:spChg chg="mod">
          <ac:chgData name="FAYE Oumou" userId="84b70326-750f-4a20-87d0-1cf151ecab8b" providerId="ADAL" clId="{E14A5CC1-7DCD-4010-BF78-4CD99C973B91}" dt="2025-07-04T20:19:53.492" v="10065" actId="20577"/>
          <ac:spMkLst>
            <pc:docMk/>
            <pc:sldMk cId="140522034" sldId="306"/>
            <ac:spMk id="1031" creationId="{6E2334BB-E7EA-942A-39B8-8273675EE26F}"/>
          </ac:spMkLst>
        </pc:spChg>
        <pc:spChg chg="mod">
          <ac:chgData name="FAYE Oumou" userId="84b70326-750f-4a20-87d0-1cf151ecab8b" providerId="ADAL" clId="{E14A5CC1-7DCD-4010-BF78-4CD99C973B91}" dt="2025-05-29T19:49:36.241" v="6823" actId="404"/>
          <ac:spMkLst>
            <pc:docMk/>
            <pc:sldMk cId="140522034" sldId="306"/>
            <ac:spMk id="1037" creationId="{EB589859-BF42-A577-04EE-D704B698AE5F}"/>
          </ac:spMkLst>
        </pc:spChg>
        <pc:picChg chg="add mod">
          <ac:chgData name="FAYE Oumou" userId="84b70326-750f-4a20-87d0-1cf151ecab8b" providerId="ADAL" clId="{E14A5CC1-7DCD-4010-BF78-4CD99C973B91}" dt="2025-05-29T19:50:17.149" v="6832" actId="1076"/>
          <ac:picMkLst>
            <pc:docMk/>
            <pc:sldMk cId="140522034" sldId="306"/>
            <ac:picMk id="4" creationId="{449EE8F4-CA16-B857-72B3-92F99CE93C1D}"/>
          </ac:picMkLst>
        </pc:picChg>
        <pc:picChg chg="add mod">
          <ac:chgData name="FAYE Oumou" userId="84b70326-750f-4a20-87d0-1cf151ecab8b" providerId="ADAL" clId="{E14A5CC1-7DCD-4010-BF78-4CD99C973B91}" dt="2025-05-29T20:06:44.816" v="6992" actId="1076"/>
          <ac:picMkLst>
            <pc:docMk/>
            <pc:sldMk cId="140522034" sldId="306"/>
            <ac:picMk id="5" creationId="{736FE3E4-FCCC-7659-9A7A-1310A24892BC}"/>
          </ac:picMkLst>
        </pc:picChg>
        <pc:picChg chg="mod">
          <ac:chgData name="FAYE Oumou" userId="84b70326-750f-4a20-87d0-1cf151ecab8b" providerId="ADAL" clId="{E14A5CC1-7DCD-4010-BF78-4CD99C973B91}" dt="2025-05-29T17:28:34.648" v="4289" actId="2711"/>
          <ac:picMkLst>
            <pc:docMk/>
            <pc:sldMk cId="140522034" sldId="306"/>
            <ac:picMk id="31" creationId="{9B8B0001-1AC8-FD0E-C623-43B3444DC217}"/>
          </ac:picMkLst>
        </pc:picChg>
        <pc:picChg chg="mod">
          <ac:chgData name="FAYE Oumou" userId="84b70326-750f-4a20-87d0-1cf151ecab8b" providerId="ADAL" clId="{E14A5CC1-7DCD-4010-BF78-4CD99C973B91}" dt="2025-05-29T14:51:31.832" v="3188" actId="1076"/>
          <ac:picMkLst>
            <pc:docMk/>
            <pc:sldMk cId="140522034" sldId="306"/>
            <ac:picMk id="1030" creationId="{43620F00-FDFC-4C11-7EE5-D309EED47AED}"/>
          </ac:picMkLst>
        </pc:picChg>
        <pc:picChg chg="mod">
          <ac:chgData name="FAYE Oumou" userId="84b70326-750f-4a20-87d0-1cf151ecab8b" providerId="ADAL" clId="{E14A5CC1-7DCD-4010-BF78-4CD99C973B91}" dt="2025-05-29T20:06:46.530" v="6993" actId="1076"/>
          <ac:picMkLst>
            <pc:docMk/>
            <pc:sldMk cId="140522034" sldId="306"/>
            <ac:picMk id="1041" creationId="{7A9701D5-21BA-4BA9-4B1D-2A008992D086}"/>
          </ac:picMkLst>
        </pc:picChg>
        <pc:picChg chg="mod">
          <ac:chgData name="FAYE Oumou" userId="84b70326-750f-4a20-87d0-1cf151ecab8b" providerId="ADAL" clId="{E14A5CC1-7DCD-4010-BF78-4CD99C973B91}" dt="2025-05-29T17:28:34.648" v="4289" actId="2711"/>
          <ac:picMkLst>
            <pc:docMk/>
            <pc:sldMk cId="140522034" sldId="306"/>
            <ac:picMk id="1060" creationId="{AA3FB202-87E5-ADB6-7B09-F3024C70F9D9}"/>
          </ac:picMkLst>
        </pc:picChg>
        <pc:cxnChg chg="mod">
          <ac:chgData name="FAYE Oumou" userId="84b70326-750f-4a20-87d0-1cf151ecab8b" providerId="ADAL" clId="{E14A5CC1-7DCD-4010-BF78-4CD99C973B91}" dt="2025-05-28T22:44:13.429" v="2585" actId="14100"/>
          <ac:cxnSpMkLst>
            <pc:docMk/>
            <pc:sldMk cId="140522034" sldId="306"/>
            <ac:cxnSpMk id="1042" creationId="{CB4ED158-BD95-48E2-FCC1-0601B43BFD72}"/>
          </ac:cxnSpMkLst>
        </pc:cxnChg>
        <pc:cxnChg chg="mod">
          <ac:chgData name="FAYE Oumou" userId="84b70326-750f-4a20-87d0-1cf151ecab8b" providerId="ADAL" clId="{E14A5CC1-7DCD-4010-BF78-4CD99C973B91}" dt="2025-05-28T22:44:13.429" v="2585" actId="14100"/>
          <ac:cxnSpMkLst>
            <pc:docMk/>
            <pc:sldMk cId="140522034" sldId="306"/>
            <ac:cxnSpMk id="1067" creationId="{5E44AD41-D542-55F2-3936-04E82840F427}"/>
          </ac:cxnSpMkLst>
        </pc:cxnChg>
        <pc:cxnChg chg="mod">
          <ac:chgData name="FAYE Oumou" userId="84b70326-750f-4a20-87d0-1cf151ecab8b" providerId="ADAL" clId="{E14A5CC1-7DCD-4010-BF78-4CD99C973B91}" dt="2025-05-28T22:43:43.137" v="2542" actId="14100"/>
          <ac:cxnSpMkLst>
            <pc:docMk/>
            <pc:sldMk cId="140522034" sldId="306"/>
            <ac:cxnSpMk id="1094" creationId="{CFC0D0A0-FF64-65E0-975F-386C8089D375}"/>
          </ac:cxnSpMkLst>
        </pc:cxnChg>
      </pc:sldChg>
      <pc:sldChg chg="addSp delSp modSp mod modNotesTx">
        <pc:chgData name="FAYE Oumou" userId="84b70326-750f-4a20-87d0-1cf151ecab8b" providerId="ADAL" clId="{E14A5CC1-7DCD-4010-BF78-4CD99C973B91}" dt="2025-07-04T20:27:32.324" v="10076" actId="20577"/>
        <pc:sldMkLst>
          <pc:docMk/>
          <pc:sldMk cId="3032405065" sldId="307"/>
        </pc:sldMkLst>
        <pc:spChg chg="add mod">
          <ac:chgData name="FAYE Oumou" userId="84b70326-750f-4a20-87d0-1cf151ecab8b" providerId="ADAL" clId="{E14A5CC1-7DCD-4010-BF78-4CD99C973B91}" dt="2025-05-29T18:14:05.151" v="6133" actId="14100"/>
          <ac:spMkLst>
            <pc:docMk/>
            <pc:sldMk cId="3032405065" sldId="307"/>
            <ac:spMk id="3" creationId="{A9AB2FA2-1EEB-DD6C-DD4E-E246025E6988}"/>
          </ac:spMkLst>
        </pc:spChg>
        <pc:spChg chg="add mod">
          <ac:chgData name="FAYE Oumou" userId="84b70326-750f-4a20-87d0-1cf151ecab8b" providerId="ADAL" clId="{E14A5CC1-7DCD-4010-BF78-4CD99C973B91}" dt="2025-05-29T20:49:21.534" v="8455" actId="1076"/>
          <ac:spMkLst>
            <pc:docMk/>
            <pc:sldMk cId="3032405065" sldId="307"/>
            <ac:spMk id="4" creationId="{56762BFE-76D3-6C62-964C-13915BD420E3}"/>
          </ac:spMkLst>
        </pc:spChg>
        <pc:spChg chg="add mod">
          <ac:chgData name="FAYE Oumou" userId="84b70326-750f-4a20-87d0-1cf151ecab8b" providerId="ADAL" clId="{E14A5CC1-7DCD-4010-BF78-4CD99C973B91}" dt="2025-05-29T18:14:25.850" v="6139" actId="1076"/>
          <ac:spMkLst>
            <pc:docMk/>
            <pc:sldMk cId="3032405065" sldId="307"/>
            <ac:spMk id="5" creationId="{CD28D6DC-29CD-8330-36AA-9CABC20A4949}"/>
          </ac:spMkLst>
        </pc:spChg>
        <pc:spChg chg="add mod">
          <ac:chgData name="FAYE Oumou" userId="84b70326-750f-4a20-87d0-1cf151ecab8b" providerId="ADAL" clId="{E14A5CC1-7DCD-4010-BF78-4CD99C973B91}" dt="2025-05-30T17:42:08.595" v="10036" actId="20577"/>
          <ac:spMkLst>
            <pc:docMk/>
            <pc:sldMk cId="3032405065" sldId="307"/>
            <ac:spMk id="6" creationId="{82101B51-F490-C91C-4E32-A2CD13273005}"/>
          </ac:spMkLst>
        </pc:spChg>
        <pc:spChg chg="add mod">
          <ac:chgData name="FAYE Oumou" userId="84b70326-750f-4a20-87d0-1cf151ecab8b" providerId="ADAL" clId="{E14A5CC1-7DCD-4010-BF78-4CD99C973B91}" dt="2025-05-29T20:49:23.280" v="8456" actId="1076"/>
          <ac:spMkLst>
            <pc:docMk/>
            <pc:sldMk cId="3032405065" sldId="307"/>
            <ac:spMk id="8" creationId="{71F882B8-A558-AA0B-8974-44CB98139DE1}"/>
          </ac:spMkLst>
        </pc:spChg>
        <pc:spChg chg="add mod">
          <ac:chgData name="FAYE Oumou" userId="84b70326-750f-4a20-87d0-1cf151ecab8b" providerId="ADAL" clId="{E14A5CC1-7DCD-4010-BF78-4CD99C973B91}" dt="2025-05-29T17:23:57.984" v="4211" actId="21"/>
          <ac:spMkLst>
            <pc:docMk/>
            <pc:sldMk cId="3032405065" sldId="307"/>
            <ac:spMk id="10" creationId="{F2A889D2-3B40-EDFF-1621-EF41C1BEE8B5}"/>
          </ac:spMkLst>
        </pc:spChg>
        <pc:spChg chg="mod">
          <ac:chgData name="FAYE Oumou" userId="84b70326-750f-4a20-87d0-1cf151ecab8b" providerId="ADAL" clId="{E14A5CC1-7DCD-4010-BF78-4CD99C973B91}" dt="2025-05-29T18:12:23.152" v="5962" actId="1076"/>
          <ac:spMkLst>
            <pc:docMk/>
            <pc:sldMk cId="3032405065" sldId="307"/>
            <ac:spMk id="14" creationId="{4734FE74-C684-8F8B-59EE-D26671C9ADC9}"/>
          </ac:spMkLst>
        </pc:spChg>
        <pc:spChg chg="add mod">
          <ac:chgData name="FAYE Oumou" userId="84b70326-750f-4a20-87d0-1cf151ecab8b" providerId="ADAL" clId="{E14A5CC1-7DCD-4010-BF78-4CD99C973B91}" dt="2025-05-30T17:42:28.655" v="10038" actId="113"/>
          <ac:spMkLst>
            <pc:docMk/>
            <pc:sldMk cId="3032405065" sldId="307"/>
            <ac:spMk id="20" creationId="{F2485886-D460-1798-6D85-D82A04851434}"/>
          </ac:spMkLst>
        </pc:spChg>
        <pc:spChg chg="add mod">
          <ac:chgData name="FAYE Oumou" userId="84b70326-750f-4a20-87d0-1cf151ecab8b" providerId="ADAL" clId="{E14A5CC1-7DCD-4010-BF78-4CD99C973B91}" dt="2025-05-29T22:54:05.224" v="9887" actId="20577"/>
          <ac:spMkLst>
            <pc:docMk/>
            <pc:sldMk cId="3032405065" sldId="307"/>
            <ac:spMk id="24" creationId="{E57B9196-653A-2643-900B-B3E1A0EC4987}"/>
          </ac:spMkLst>
        </pc:spChg>
        <pc:spChg chg="add mod">
          <ac:chgData name="FAYE Oumou" userId="84b70326-750f-4a20-87d0-1cf151ecab8b" providerId="ADAL" clId="{E14A5CC1-7DCD-4010-BF78-4CD99C973B91}" dt="2025-05-29T18:14:20.905" v="6138" actId="113"/>
          <ac:spMkLst>
            <pc:docMk/>
            <pc:sldMk cId="3032405065" sldId="307"/>
            <ac:spMk id="27" creationId="{9AE70668-D8F5-D7EF-CFA2-2D748A53EE18}"/>
          </ac:spMkLst>
        </pc:spChg>
        <pc:spChg chg="add mod">
          <ac:chgData name="FAYE Oumou" userId="84b70326-750f-4a20-87d0-1cf151ecab8b" providerId="ADAL" clId="{E14A5CC1-7DCD-4010-BF78-4CD99C973B91}" dt="2025-05-29T18:12:35.796" v="6008" actId="20577"/>
          <ac:spMkLst>
            <pc:docMk/>
            <pc:sldMk cId="3032405065" sldId="307"/>
            <ac:spMk id="29" creationId="{462DC300-4109-88C8-7233-8E2EAF53691E}"/>
          </ac:spMkLst>
        </pc:spChg>
        <pc:spChg chg="add mod">
          <ac:chgData name="FAYE Oumou" userId="84b70326-750f-4a20-87d0-1cf151ecab8b" providerId="ADAL" clId="{E14A5CC1-7DCD-4010-BF78-4CD99C973B91}" dt="2025-05-29T22:54:42.463" v="9896" actId="1076"/>
          <ac:spMkLst>
            <pc:docMk/>
            <pc:sldMk cId="3032405065" sldId="307"/>
            <ac:spMk id="30" creationId="{40765B8B-D002-116C-C390-EFB19884B388}"/>
          </ac:spMkLst>
        </pc:spChg>
        <pc:spChg chg="add mod">
          <ac:chgData name="FAYE Oumou" userId="84b70326-750f-4a20-87d0-1cf151ecab8b" providerId="ADAL" clId="{E14A5CC1-7DCD-4010-BF78-4CD99C973B91}" dt="2025-05-30T17:42:22.856" v="10037" actId="113"/>
          <ac:spMkLst>
            <pc:docMk/>
            <pc:sldMk cId="3032405065" sldId="307"/>
            <ac:spMk id="34" creationId="{A05C15AB-D909-C725-2D2D-BE977678D590}"/>
          </ac:spMkLst>
        </pc:spChg>
        <pc:spChg chg="add mod">
          <ac:chgData name="FAYE Oumou" userId="84b70326-750f-4a20-87d0-1cf151ecab8b" providerId="ADAL" clId="{E14A5CC1-7DCD-4010-BF78-4CD99C973B91}" dt="2025-05-29T20:38:10.701" v="8050" actId="1076"/>
          <ac:spMkLst>
            <pc:docMk/>
            <pc:sldMk cId="3032405065" sldId="307"/>
            <ac:spMk id="35" creationId="{1346DE30-AA99-9CA1-59C6-7370AEEBBE2E}"/>
          </ac:spMkLst>
        </pc:spChg>
        <pc:spChg chg="add mod">
          <ac:chgData name="FAYE Oumou" userId="84b70326-750f-4a20-87d0-1cf151ecab8b" providerId="ADAL" clId="{E14A5CC1-7DCD-4010-BF78-4CD99C973B91}" dt="2025-05-29T22:55:43.616" v="9916" actId="2711"/>
          <ac:spMkLst>
            <pc:docMk/>
            <pc:sldMk cId="3032405065" sldId="307"/>
            <ac:spMk id="40" creationId="{20E04D1F-5855-91F8-A5CA-626F0842AD45}"/>
          </ac:spMkLst>
        </pc:spChg>
        <pc:picChg chg="add mod">
          <ac:chgData name="FAYE Oumou" userId="84b70326-750f-4a20-87d0-1cf151ecab8b" providerId="ADAL" clId="{E14A5CC1-7DCD-4010-BF78-4CD99C973B91}" dt="2025-05-29T22:55:53.522" v="9917" actId="14100"/>
          <ac:picMkLst>
            <pc:docMk/>
            <pc:sldMk cId="3032405065" sldId="307"/>
            <ac:picMk id="36" creationId="{439F3E06-4128-1EDB-8E10-6A3FE8CDD4AB}"/>
          </ac:picMkLst>
        </pc:picChg>
        <pc:picChg chg="add mod">
          <ac:chgData name="FAYE Oumou" userId="84b70326-750f-4a20-87d0-1cf151ecab8b" providerId="ADAL" clId="{E14A5CC1-7DCD-4010-BF78-4CD99C973B91}" dt="2025-05-29T22:54:35.062" v="9893" actId="14100"/>
          <ac:picMkLst>
            <pc:docMk/>
            <pc:sldMk cId="3032405065" sldId="307"/>
            <ac:picMk id="37" creationId="{F0E81F1D-12ED-3068-AFA8-50AC575C3B50}"/>
          </ac:picMkLst>
        </pc:picChg>
        <pc:cxnChg chg="mod">
          <ac:chgData name="FAYE Oumou" userId="84b70326-750f-4a20-87d0-1cf151ecab8b" providerId="ADAL" clId="{E14A5CC1-7DCD-4010-BF78-4CD99C973B91}" dt="2025-05-29T17:24:44.295" v="4230" actId="14100"/>
          <ac:cxnSpMkLst>
            <pc:docMk/>
            <pc:sldMk cId="3032405065" sldId="307"/>
            <ac:cxnSpMk id="17" creationId="{EA01C9B9-9F5D-5416-3167-EC9B2B3B2E3D}"/>
          </ac:cxnSpMkLst>
        </pc:cxnChg>
        <pc:cxnChg chg="mod">
          <ac:chgData name="FAYE Oumou" userId="84b70326-750f-4a20-87d0-1cf151ecab8b" providerId="ADAL" clId="{E14A5CC1-7DCD-4010-BF78-4CD99C973B91}" dt="2025-05-29T18:13:16.740" v="6063" actId="1076"/>
          <ac:cxnSpMkLst>
            <pc:docMk/>
            <pc:sldMk cId="3032405065" sldId="307"/>
            <ac:cxnSpMk id="19" creationId="{94C5D78E-1090-73B9-FE1C-E69BC2D01C78}"/>
          </ac:cxnSpMkLst>
        </pc:cxnChg>
        <pc:cxnChg chg="add mod">
          <ac:chgData name="FAYE Oumou" userId="84b70326-750f-4a20-87d0-1cf151ecab8b" providerId="ADAL" clId="{E14A5CC1-7DCD-4010-BF78-4CD99C973B91}" dt="2025-05-29T18:14:47.437" v="6143" actId="1076"/>
          <ac:cxnSpMkLst>
            <pc:docMk/>
            <pc:sldMk cId="3032405065" sldId="307"/>
            <ac:cxnSpMk id="32" creationId="{3AE2F903-07B8-B3E4-DE32-C45E50FF35E2}"/>
          </ac:cxnSpMkLst>
        </pc:cxnChg>
        <pc:cxnChg chg="add mod">
          <ac:chgData name="FAYE Oumou" userId="84b70326-750f-4a20-87d0-1cf151ecab8b" providerId="ADAL" clId="{E14A5CC1-7DCD-4010-BF78-4CD99C973B91}" dt="2025-05-29T20:49:31.366" v="8457" actId="1076"/>
          <ac:cxnSpMkLst>
            <pc:docMk/>
            <pc:sldMk cId="3032405065" sldId="307"/>
            <ac:cxnSpMk id="33" creationId="{97E1FDCA-7E1C-A7A2-BF9A-D98E594CFC23}"/>
          </ac:cxnSpMkLst>
        </pc:cxnChg>
        <pc:cxnChg chg="add mod">
          <ac:chgData name="FAYE Oumou" userId="84b70326-750f-4a20-87d0-1cf151ecab8b" providerId="ADAL" clId="{E14A5CC1-7DCD-4010-BF78-4CD99C973B91}" dt="2025-05-29T22:54:40.425" v="9895" actId="1076"/>
          <ac:cxnSpMkLst>
            <pc:docMk/>
            <pc:sldMk cId="3032405065" sldId="307"/>
            <ac:cxnSpMk id="38" creationId="{B99D1993-A112-83D3-4957-6B4A7A89C58C}"/>
          </ac:cxnSpMkLst>
        </pc:cxnChg>
      </pc:sldChg>
      <pc:sldChg chg="addSp delSp modSp mod ord modNotesTx">
        <pc:chgData name="FAYE Oumou" userId="84b70326-750f-4a20-87d0-1cf151ecab8b" providerId="ADAL" clId="{E14A5CC1-7DCD-4010-BF78-4CD99C973B91}" dt="2025-07-04T20:27:35.001" v="10077" actId="20577"/>
        <pc:sldMkLst>
          <pc:docMk/>
          <pc:sldMk cId="4014574374" sldId="308"/>
        </pc:sldMkLst>
        <pc:spChg chg="add mod">
          <ac:chgData name="FAYE Oumou" userId="84b70326-750f-4a20-87d0-1cf151ecab8b" providerId="ADAL" clId="{E14A5CC1-7DCD-4010-BF78-4CD99C973B91}" dt="2025-07-04T20:27:15.252" v="10073" actId="20577"/>
          <ac:spMkLst>
            <pc:docMk/>
            <pc:sldMk cId="4014574374" sldId="308"/>
            <ac:spMk id="3" creationId="{03808538-57B5-E473-B28E-61A9E0023AB3}"/>
          </ac:spMkLst>
        </pc:spChg>
        <pc:spChg chg="mod">
          <ac:chgData name="FAYE Oumou" userId="84b70326-750f-4a20-87d0-1cf151ecab8b" providerId="ADAL" clId="{E14A5CC1-7DCD-4010-BF78-4CD99C973B91}" dt="2025-05-29T20:46:47.119" v="8387" actId="113"/>
          <ac:spMkLst>
            <pc:docMk/>
            <pc:sldMk cId="4014574374" sldId="308"/>
            <ac:spMk id="4" creationId="{CAF66D6D-886B-D829-DC0B-7965ED8FEE1C}"/>
          </ac:spMkLst>
        </pc:spChg>
        <pc:spChg chg="add mod">
          <ac:chgData name="FAYE Oumou" userId="84b70326-750f-4a20-87d0-1cf151ecab8b" providerId="ADAL" clId="{E14A5CC1-7DCD-4010-BF78-4CD99C973B91}" dt="2025-05-29T20:31:32.171" v="7920" actId="20577"/>
          <ac:spMkLst>
            <pc:docMk/>
            <pc:sldMk cId="4014574374" sldId="308"/>
            <ac:spMk id="9" creationId="{7874D1DF-676A-69DC-8400-1FFDBB6B6C05}"/>
          </ac:spMkLst>
        </pc:spChg>
        <pc:spChg chg="add mod">
          <ac:chgData name="FAYE Oumou" userId="84b70326-750f-4a20-87d0-1cf151ecab8b" providerId="ADAL" clId="{E14A5CC1-7DCD-4010-BF78-4CD99C973B91}" dt="2025-05-29T20:39:40.249" v="8175" actId="1076"/>
          <ac:spMkLst>
            <pc:docMk/>
            <pc:sldMk cId="4014574374" sldId="308"/>
            <ac:spMk id="18" creationId="{666FA353-7434-B1A4-0FB5-2B229E465072}"/>
          </ac:spMkLst>
        </pc:spChg>
        <pc:spChg chg="add mod">
          <ac:chgData name="FAYE Oumou" userId="84b70326-750f-4a20-87d0-1cf151ecab8b" providerId="ADAL" clId="{E14A5CC1-7DCD-4010-BF78-4CD99C973B91}" dt="2025-05-29T20:46:27.036" v="8378" actId="1076"/>
          <ac:spMkLst>
            <pc:docMk/>
            <pc:sldMk cId="4014574374" sldId="308"/>
            <ac:spMk id="21" creationId="{8BAB02B4-4CDA-E4C3-6FE7-F9F1667896E9}"/>
          </ac:spMkLst>
        </pc:spChg>
        <pc:spChg chg="add mod">
          <ac:chgData name="FAYE Oumou" userId="84b70326-750f-4a20-87d0-1cf151ecab8b" providerId="ADAL" clId="{E14A5CC1-7DCD-4010-BF78-4CD99C973B91}" dt="2025-05-30T17:41:10.990" v="10034" actId="1076"/>
          <ac:spMkLst>
            <pc:docMk/>
            <pc:sldMk cId="4014574374" sldId="308"/>
            <ac:spMk id="27" creationId="{54037032-2F45-463F-85EB-20DC9B2300AA}"/>
          </ac:spMkLst>
        </pc:spChg>
        <pc:spChg chg="add mod">
          <ac:chgData name="FAYE Oumou" userId="84b70326-750f-4a20-87d0-1cf151ecab8b" providerId="ADAL" clId="{E14A5CC1-7DCD-4010-BF78-4CD99C973B91}" dt="2025-05-29T20:39:56.868" v="8181" actId="207"/>
          <ac:spMkLst>
            <pc:docMk/>
            <pc:sldMk cId="4014574374" sldId="308"/>
            <ac:spMk id="33" creationId="{ED11AA46-B1C1-D35A-B61F-AF70E9105CFD}"/>
          </ac:spMkLst>
        </pc:spChg>
        <pc:spChg chg="add mod">
          <ac:chgData name="FAYE Oumou" userId="84b70326-750f-4a20-87d0-1cf151ecab8b" providerId="ADAL" clId="{E14A5CC1-7DCD-4010-BF78-4CD99C973B91}" dt="2025-05-29T20:39:54.786" v="8180" actId="207"/>
          <ac:spMkLst>
            <pc:docMk/>
            <pc:sldMk cId="4014574374" sldId="308"/>
            <ac:spMk id="34" creationId="{E7B8C1E8-3248-E7E8-7937-C9030DCE7D3E}"/>
          </ac:spMkLst>
        </pc:spChg>
        <pc:spChg chg="add mod">
          <ac:chgData name="FAYE Oumou" userId="84b70326-750f-4a20-87d0-1cf151ecab8b" providerId="ADAL" clId="{E14A5CC1-7DCD-4010-BF78-4CD99C973B91}" dt="2025-05-29T21:03:27.643" v="8573" actId="113"/>
          <ac:spMkLst>
            <pc:docMk/>
            <pc:sldMk cId="4014574374" sldId="308"/>
            <ac:spMk id="44" creationId="{0D67B5C5-16A3-876D-446A-E204A9F7D6D9}"/>
          </ac:spMkLst>
        </pc:spChg>
        <pc:spChg chg="add mod">
          <ac:chgData name="FAYE Oumou" userId="84b70326-750f-4a20-87d0-1cf151ecab8b" providerId="ADAL" clId="{E14A5CC1-7DCD-4010-BF78-4CD99C973B91}" dt="2025-05-29T21:03:24.935" v="8572" actId="113"/>
          <ac:spMkLst>
            <pc:docMk/>
            <pc:sldMk cId="4014574374" sldId="308"/>
            <ac:spMk id="45" creationId="{5C6D80CC-68FA-0CFA-3CB7-E6F8DBE51AD6}"/>
          </ac:spMkLst>
        </pc:spChg>
        <pc:picChg chg="add mod">
          <ac:chgData name="FAYE Oumou" userId="84b70326-750f-4a20-87d0-1cf151ecab8b" providerId="ADAL" clId="{E14A5CC1-7DCD-4010-BF78-4CD99C973B91}" dt="2025-05-29T20:46:25.800" v="8377" actId="1076"/>
          <ac:picMkLst>
            <pc:docMk/>
            <pc:sldMk cId="4014574374" sldId="308"/>
            <ac:picMk id="2054" creationId="{D8449F33-EB2B-6D8A-DFBA-3A3AB498874E}"/>
          </ac:picMkLst>
        </pc:picChg>
        <pc:picChg chg="add mod">
          <ac:chgData name="FAYE Oumou" userId="84b70326-750f-4a20-87d0-1cf151ecab8b" providerId="ADAL" clId="{E14A5CC1-7DCD-4010-BF78-4CD99C973B91}" dt="2025-05-29T20:46:17.862" v="8373" actId="1076"/>
          <ac:picMkLst>
            <pc:docMk/>
            <pc:sldMk cId="4014574374" sldId="308"/>
            <ac:picMk id="2060" creationId="{CFC2A885-A9D9-9B5B-6E40-A7C933ED49F8}"/>
          </ac:picMkLst>
        </pc:picChg>
        <pc:cxnChg chg="mod">
          <ac:chgData name="FAYE Oumou" userId="84b70326-750f-4a20-87d0-1cf151ecab8b" providerId="ADAL" clId="{E14A5CC1-7DCD-4010-BF78-4CD99C973B91}" dt="2025-05-29T20:46:40.043" v="8385" actId="1076"/>
          <ac:cxnSpMkLst>
            <pc:docMk/>
            <pc:sldMk cId="4014574374" sldId="308"/>
            <ac:cxnSpMk id="5" creationId="{7E24B3AE-9D40-46CB-0E12-3286A031C9B1}"/>
          </ac:cxnSpMkLst>
        </pc:cxnChg>
        <pc:cxnChg chg="add mod">
          <ac:chgData name="FAYE Oumou" userId="84b70326-750f-4a20-87d0-1cf151ecab8b" providerId="ADAL" clId="{E14A5CC1-7DCD-4010-BF78-4CD99C973B91}" dt="2025-05-29T20:37:05.386" v="7962" actId="14100"/>
          <ac:cxnSpMkLst>
            <pc:docMk/>
            <pc:sldMk cId="4014574374" sldId="308"/>
            <ac:cxnSpMk id="11" creationId="{B71669D7-DC85-01C1-C8F6-F45A3DC1D48F}"/>
          </ac:cxnSpMkLst>
        </pc:cxnChg>
        <pc:cxnChg chg="add mod">
          <ac:chgData name="FAYE Oumou" userId="84b70326-750f-4a20-87d0-1cf151ecab8b" providerId="ADAL" clId="{E14A5CC1-7DCD-4010-BF78-4CD99C973B91}" dt="2025-05-29T20:38:49.617" v="8158" actId="14100"/>
          <ac:cxnSpMkLst>
            <pc:docMk/>
            <pc:sldMk cId="4014574374" sldId="308"/>
            <ac:cxnSpMk id="12" creationId="{A5773F59-ECE1-CE9F-4648-7BD63174A934}"/>
          </ac:cxnSpMkLst>
        </pc:cxnChg>
        <pc:cxnChg chg="add mod">
          <ac:chgData name="FAYE Oumou" userId="84b70326-750f-4a20-87d0-1cf151ecab8b" providerId="ADAL" clId="{E14A5CC1-7DCD-4010-BF78-4CD99C973B91}" dt="2025-05-29T21:03:39.294" v="8575" actId="1076"/>
          <ac:cxnSpMkLst>
            <pc:docMk/>
            <pc:sldMk cId="4014574374" sldId="308"/>
            <ac:cxnSpMk id="38" creationId="{477DBEE5-38B7-0CDE-45A1-76CFF1A69F57}"/>
          </ac:cxnSpMkLst>
        </pc:cxnChg>
        <pc:cxnChg chg="add mod">
          <ac:chgData name="FAYE Oumou" userId="84b70326-750f-4a20-87d0-1cf151ecab8b" providerId="ADAL" clId="{E14A5CC1-7DCD-4010-BF78-4CD99C973B91}" dt="2025-05-29T21:03:35.733" v="8574" actId="1076"/>
          <ac:cxnSpMkLst>
            <pc:docMk/>
            <pc:sldMk cId="4014574374" sldId="308"/>
            <ac:cxnSpMk id="42" creationId="{2156A88B-4739-1239-13C2-7080EBD3D547}"/>
          </ac:cxnSpMkLst>
        </pc:cxnChg>
      </pc:sldChg>
      <pc:sldChg chg="modNotesTx">
        <pc:chgData name="FAYE Oumou" userId="84b70326-750f-4a20-87d0-1cf151ecab8b" providerId="ADAL" clId="{E14A5CC1-7DCD-4010-BF78-4CD99C973B91}" dt="2025-07-04T20:10:24.672" v="10063" actId="20577"/>
        <pc:sldMkLst>
          <pc:docMk/>
          <pc:sldMk cId="880582657" sldId="309"/>
        </pc:sldMkLst>
      </pc:sldChg>
      <pc:sldChg chg="modSp mod ord">
        <pc:chgData name="FAYE Oumou" userId="84b70326-750f-4a20-87d0-1cf151ecab8b" providerId="ADAL" clId="{E14A5CC1-7DCD-4010-BF78-4CD99C973B91}" dt="2025-05-29T20:01:27.747" v="6936" actId="20577"/>
        <pc:sldMkLst>
          <pc:docMk/>
          <pc:sldMk cId="2034782821" sldId="310"/>
        </pc:sldMkLst>
        <pc:spChg chg="mod">
          <ac:chgData name="FAYE Oumou" userId="84b70326-750f-4a20-87d0-1cf151ecab8b" providerId="ADAL" clId="{E14A5CC1-7DCD-4010-BF78-4CD99C973B91}" dt="2025-05-29T20:01:27.747" v="6936" actId="20577"/>
          <ac:spMkLst>
            <pc:docMk/>
            <pc:sldMk cId="2034782821" sldId="310"/>
            <ac:spMk id="5" creationId="{90EFA6CB-DDE3-5879-586B-D22987594419}"/>
          </ac:spMkLst>
        </pc:spChg>
      </pc:sldChg>
      <pc:sldChg chg="delSp modSp mod">
        <pc:chgData name="FAYE Oumou" userId="84b70326-750f-4a20-87d0-1cf151ecab8b" providerId="ADAL" clId="{E14A5CC1-7DCD-4010-BF78-4CD99C973B91}" dt="2025-05-29T18:28:49.002" v="6301" actId="478"/>
        <pc:sldMkLst>
          <pc:docMk/>
          <pc:sldMk cId="255367877" sldId="311"/>
        </pc:sldMkLst>
        <pc:spChg chg="mod">
          <ac:chgData name="FAYE Oumou" userId="84b70326-750f-4a20-87d0-1cf151ecab8b" providerId="ADAL" clId="{E14A5CC1-7DCD-4010-BF78-4CD99C973B91}" dt="2025-05-28T22:14:30.720" v="1048" actId="20577"/>
          <ac:spMkLst>
            <pc:docMk/>
            <pc:sldMk cId="255367877" sldId="311"/>
            <ac:spMk id="5" creationId="{92C4BD90-2549-9424-6CBB-D47C04104057}"/>
          </ac:spMkLst>
        </pc:spChg>
      </pc:sldChg>
      <pc:sldChg chg="del">
        <pc:chgData name="FAYE Oumou" userId="84b70326-750f-4a20-87d0-1cf151ecab8b" providerId="ADAL" clId="{E14A5CC1-7DCD-4010-BF78-4CD99C973B91}" dt="2025-05-28T22:14:21.566" v="1020" actId="47"/>
        <pc:sldMkLst>
          <pc:docMk/>
          <pc:sldMk cId="3470192283" sldId="312"/>
        </pc:sldMkLst>
      </pc:sldChg>
      <pc:sldChg chg="delSp modSp del mod">
        <pc:chgData name="FAYE Oumou" userId="84b70326-750f-4a20-87d0-1cf151ecab8b" providerId="ADAL" clId="{E14A5CC1-7DCD-4010-BF78-4CD99C973B91}" dt="2025-05-29T17:28:56.185" v="4290" actId="47"/>
        <pc:sldMkLst>
          <pc:docMk/>
          <pc:sldMk cId="596239574" sldId="313"/>
        </pc:sldMkLst>
      </pc:sldChg>
      <pc:sldChg chg="del">
        <pc:chgData name="FAYE Oumou" userId="84b70326-750f-4a20-87d0-1cf151ecab8b" providerId="ADAL" clId="{E14A5CC1-7DCD-4010-BF78-4CD99C973B91}" dt="2025-05-29T14:41:07.626" v="2716" actId="47"/>
        <pc:sldMkLst>
          <pc:docMk/>
          <pc:sldMk cId="4201053652" sldId="314"/>
        </pc:sldMkLst>
      </pc:sldChg>
      <pc:sldChg chg="add del">
        <pc:chgData name="FAYE Oumou" userId="84b70326-750f-4a20-87d0-1cf151ecab8b" providerId="ADAL" clId="{E14A5CC1-7DCD-4010-BF78-4CD99C973B91}" dt="2025-05-29T15:46:13.153" v="4153" actId="47"/>
        <pc:sldMkLst>
          <pc:docMk/>
          <pc:sldMk cId="3948750099" sldId="315"/>
        </pc:sldMkLst>
      </pc:sldChg>
      <pc:sldChg chg="add del">
        <pc:chgData name="FAYE Oumou" userId="84b70326-750f-4a20-87d0-1cf151ecab8b" providerId="ADAL" clId="{E14A5CC1-7DCD-4010-BF78-4CD99C973B91}" dt="2025-05-29T15:46:13.354" v="4154" actId="47"/>
        <pc:sldMkLst>
          <pc:docMk/>
          <pc:sldMk cId="3303525011" sldId="316"/>
        </pc:sldMkLst>
      </pc:sldChg>
      <pc:sldChg chg="add del">
        <pc:chgData name="FAYE Oumou" userId="84b70326-750f-4a20-87d0-1cf151ecab8b" providerId="ADAL" clId="{E14A5CC1-7DCD-4010-BF78-4CD99C973B91}" dt="2025-05-29T15:46:14.114" v="4155" actId="47"/>
        <pc:sldMkLst>
          <pc:docMk/>
          <pc:sldMk cId="3059173959" sldId="317"/>
        </pc:sldMkLst>
      </pc:sldChg>
      <pc:sldChg chg="add del">
        <pc:chgData name="FAYE Oumou" userId="84b70326-750f-4a20-87d0-1cf151ecab8b" providerId="ADAL" clId="{E14A5CC1-7DCD-4010-BF78-4CD99C973B91}" dt="2025-05-29T15:46:15.763" v="4156" actId="47"/>
        <pc:sldMkLst>
          <pc:docMk/>
          <pc:sldMk cId="1880061481" sldId="318"/>
        </pc:sldMkLst>
      </pc:sldChg>
      <pc:sldChg chg="add del">
        <pc:chgData name="FAYE Oumou" userId="84b70326-750f-4a20-87d0-1cf151ecab8b" providerId="ADAL" clId="{E14A5CC1-7DCD-4010-BF78-4CD99C973B91}" dt="2025-05-29T15:46:16.305" v="4157" actId="47"/>
        <pc:sldMkLst>
          <pc:docMk/>
          <pc:sldMk cId="413907277" sldId="319"/>
        </pc:sldMkLst>
      </pc:sldChg>
      <pc:sldChg chg="add del">
        <pc:chgData name="FAYE Oumou" userId="84b70326-750f-4a20-87d0-1cf151ecab8b" providerId="ADAL" clId="{E14A5CC1-7DCD-4010-BF78-4CD99C973B91}" dt="2025-05-29T15:46:17.432" v="4158" actId="47"/>
        <pc:sldMkLst>
          <pc:docMk/>
          <pc:sldMk cId="998717063" sldId="320"/>
        </pc:sldMkLst>
      </pc:sldChg>
      <pc:sldChg chg="addSp delSp modSp add mod ord modNotesTx">
        <pc:chgData name="FAYE Oumou" userId="84b70326-750f-4a20-87d0-1cf151ecab8b" providerId="ADAL" clId="{E14A5CC1-7DCD-4010-BF78-4CD99C973B91}" dt="2025-07-04T20:27:30.627" v="10075" actId="20577"/>
        <pc:sldMkLst>
          <pc:docMk/>
          <pc:sldMk cId="1981778121" sldId="321"/>
        </pc:sldMkLst>
        <pc:spChg chg="add mod">
          <ac:chgData name="FAYE Oumou" userId="84b70326-750f-4a20-87d0-1cf151ecab8b" providerId="ADAL" clId="{E14A5CC1-7DCD-4010-BF78-4CD99C973B91}" dt="2025-05-29T23:17:05.255" v="10024" actId="2711"/>
          <ac:spMkLst>
            <pc:docMk/>
            <pc:sldMk cId="1981778121" sldId="321"/>
            <ac:spMk id="3" creationId="{A627942A-6B40-61BF-9A70-F63ED5F5BD05}"/>
          </ac:spMkLst>
        </pc:spChg>
        <pc:picChg chg="add mod">
          <ac:chgData name="FAYE Oumou" userId="84b70326-750f-4a20-87d0-1cf151ecab8b" providerId="ADAL" clId="{E14A5CC1-7DCD-4010-BF78-4CD99C973B91}" dt="2025-05-29T18:10:28.174" v="5927" actId="1076"/>
          <ac:picMkLst>
            <pc:docMk/>
            <pc:sldMk cId="1981778121" sldId="321"/>
            <ac:picMk id="11" creationId="{89BA516E-B466-8EB8-6A2B-A913B59F82CD}"/>
          </ac:picMkLst>
        </pc:picChg>
        <pc:picChg chg="add mod">
          <ac:chgData name="FAYE Oumou" userId="84b70326-750f-4a20-87d0-1cf151ecab8b" providerId="ADAL" clId="{E14A5CC1-7DCD-4010-BF78-4CD99C973B91}" dt="2025-05-29T18:10:26.988" v="5926" actId="1076"/>
          <ac:picMkLst>
            <pc:docMk/>
            <pc:sldMk cId="1981778121" sldId="321"/>
            <ac:picMk id="13" creationId="{6A75E50F-074C-2DF7-0A4D-B1D5E9CB778B}"/>
          </ac:picMkLst>
        </pc:picChg>
        <pc:cxnChg chg="add mod">
          <ac:chgData name="FAYE Oumou" userId="84b70326-750f-4a20-87d0-1cf151ecab8b" providerId="ADAL" clId="{E14A5CC1-7DCD-4010-BF78-4CD99C973B91}" dt="2025-05-29T18:10:31.280" v="5928" actId="1076"/>
          <ac:cxnSpMkLst>
            <pc:docMk/>
            <pc:sldMk cId="1981778121" sldId="321"/>
            <ac:cxnSpMk id="4" creationId="{AFA8BB8D-D4B8-DFB0-33C3-0945CBF7E3AC}"/>
          </ac:cxnSpMkLst>
        </pc:cxnChg>
        <pc:cxnChg chg="add mod">
          <ac:chgData name="FAYE Oumou" userId="84b70326-750f-4a20-87d0-1cf151ecab8b" providerId="ADAL" clId="{E14A5CC1-7DCD-4010-BF78-4CD99C973B91}" dt="2025-05-29T17:27:22.261" v="4274" actId="1036"/>
          <ac:cxnSpMkLst>
            <pc:docMk/>
            <pc:sldMk cId="1981778121" sldId="321"/>
            <ac:cxnSpMk id="8" creationId="{FBFB8DCB-7E17-65C8-EDC0-D9B7C72C74A3}"/>
          </ac:cxnSpMkLst>
        </pc:cxnChg>
      </pc:sldChg>
      <pc:sldChg chg="addSp delSp modSp add mod setBg modNotesTx">
        <pc:chgData name="FAYE Oumou" userId="84b70326-750f-4a20-87d0-1cf151ecab8b" providerId="ADAL" clId="{E14A5CC1-7DCD-4010-BF78-4CD99C973B91}" dt="2025-07-04T20:27:28.723" v="10074" actId="20577"/>
        <pc:sldMkLst>
          <pc:docMk/>
          <pc:sldMk cId="712513334" sldId="322"/>
        </pc:sldMkLst>
        <pc:spChg chg="mod">
          <ac:chgData name="FAYE Oumou" userId="84b70326-750f-4a20-87d0-1cf151ecab8b" providerId="ADAL" clId="{E14A5CC1-7DCD-4010-BF78-4CD99C973B91}" dt="2025-05-29T20:48:00.386" v="8412"/>
          <ac:spMkLst>
            <pc:docMk/>
            <pc:sldMk cId="712513334" sldId="322"/>
            <ac:spMk id="2" creationId="{BEADB653-D241-D268-BBB8-3350623ACB91}"/>
          </ac:spMkLst>
        </pc:spChg>
        <pc:spChg chg="add mod">
          <ac:chgData name="FAYE Oumou" userId="84b70326-750f-4a20-87d0-1cf151ecab8b" providerId="ADAL" clId="{E14A5CC1-7DCD-4010-BF78-4CD99C973B91}" dt="2025-05-29T23:21:53.827" v="10027" actId="2711"/>
          <ac:spMkLst>
            <pc:docMk/>
            <pc:sldMk cId="712513334" sldId="322"/>
            <ac:spMk id="19" creationId="{8FFBDD7D-7105-A6F6-E8CA-F2E1924D5258}"/>
          </ac:spMkLst>
        </pc:spChg>
        <pc:spChg chg="add mod">
          <ac:chgData name="FAYE Oumou" userId="84b70326-750f-4a20-87d0-1cf151ecab8b" providerId="ADAL" clId="{E14A5CC1-7DCD-4010-BF78-4CD99C973B91}" dt="2025-05-29T20:48:16.138" v="8415" actId="1076"/>
          <ac:spMkLst>
            <pc:docMk/>
            <pc:sldMk cId="712513334" sldId="322"/>
            <ac:spMk id="37" creationId="{6FCDF3D8-4999-4C3F-ED28-1EDDE28FC167}"/>
          </ac:spMkLst>
        </pc:spChg>
        <pc:spChg chg="add mod">
          <ac:chgData name="FAYE Oumou" userId="84b70326-750f-4a20-87d0-1cf151ecab8b" providerId="ADAL" clId="{E14A5CC1-7DCD-4010-BF78-4CD99C973B91}" dt="2025-05-29T20:56:34.050" v="8472" actId="1076"/>
          <ac:spMkLst>
            <pc:docMk/>
            <pc:sldMk cId="712513334" sldId="322"/>
            <ac:spMk id="38" creationId="{EBB55130-0C60-D26B-F307-78A6214F3B0B}"/>
          </ac:spMkLst>
        </pc:spChg>
        <pc:spChg chg="add mod">
          <ac:chgData name="FAYE Oumou" userId="84b70326-750f-4a20-87d0-1cf151ecab8b" providerId="ADAL" clId="{E14A5CC1-7DCD-4010-BF78-4CD99C973B91}" dt="2025-05-29T22:49:24.206" v="9798" actId="1076"/>
          <ac:spMkLst>
            <pc:docMk/>
            <pc:sldMk cId="712513334" sldId="322"/>
            <ac:spMk id="56" creationId="{CC5866E2-C43E-B886-4C24-2101D57A66FC}"/>
          </ac:spMkLst>
        </pc:spChg>
        <pc:spChg chg="add mod">
          <ac:chgData name="FAYE Oumou" userId="84b70326-750f-4a20-87d0-1cf151ecab8b" providerId="ADAL" clId="{E14A5CC1-7DCD-4010-BF78-4CD99C973B91}" dt="2025-05-29T22:47:00.553" v="9769" actId="113"/>
          <ac:spMkLst>
            <pc:docMk/>
            <pc:sldMk cId="712513334" sldId="322"/>
            <ac:spMk id="57" creationId="{EC8E2BBF-2A70-9026-C558-02CE29B9F974}"/>
          </ac:spMkLst>
        </pc:spChg>
        <pc:spChg chg="add mod">
          <ac:chgData name="FAYE Oumou" userId="84b70326-750f-4a20-87d0-1cf151ecab8b" providerId="ADAL" clId="{E14A5CC1-7DCD-4010-BF78-4CD99C973B91}" dt="2025-05-29T22:48:34.693" v="9787" actId="1076"/>
          <ac:spMkLst>
            <pc:docMk/>
            <pc:sldMk cId="712513334" sldId="322"/>
            <ac:spMk id="58" creationId="{D6471BA8-A16E-CE88-4F49-2CA174EB7B35}"/>
          </ac:spMkLst>
        </pc:spChg>
        <pc:spChg chg="add mod">
          <ac:chgData name="FAYE Oumou" userId="84b70326-750f-4a20-87d0-1cf151ecab8b" providerId="ADAL" clId="{E14A5CC1-7DCD-4010-BF78-4CD99C973B91}" dt="2025-05-29T22:49:17.793" v="9797" actId="1076"/>
          <ac:spMkLst>
            <pc:docMk/>
            <pc:sldMk cId="712513334" sldId="322"/>
            <ac:spMk id="59" creationId="{00FE2577-C4DF-7F00-4724-4E57D5377D43}"/>
          </ac:spMkLst>
        </pc:spChg>
        <pc:spChg chg="add mod">
          <ac:chgData name="FAYE Oumou" userId="84b70326-750f-4a20-87d0-1cf151ecab8b" providerId="ADAL" clId="{E14A5CC1-7DCD-4010-BF78-4CD99C973B91}" dt="2025-05-29T22:43:21.785" v="9717" actId="1036"/>
          <ac:spMkLst>
            <pc:docMk/>
            <pc:sldMk cId="712513334" sldId="322"/>
            <ac:spMk id="64" creationId="{A9BDB1D2-7725-9AA3-F278-50F746FBFF23}"/>
          </ac:spMkLst>
        </pc:spChg>
        <pc:spChg chg="add mod">
          <ac:chgData name="FAYE Oumou" userId="84b70326-750f-4a20-87d0-1cf151ecab8b" providerId="ADAL" clId="{E14A5CC1-7DCD-4010-BF78-4CD99C973B91}" dt="2025-05-29T22:43:16.131" v="9712" actId="14100"/>
          <ac:spMkLst>
            <pc:docMk/>
            <pc:sldMk cId="712513334" sldId="322"/>
            <ac:spMk id="65" creationId="{FA012043-A55E-08CC-D578-B1A4B9FA3619}"/>
          </ac:spMkLst>
        </pc:spChg>
        <pc:spChg chg="add mod">
          <ac:chgData name="FAYE Oumou" userId="84b70326-750f-4a20-87d0-1cf151ecab8b" providerId="ADAL" clId="{E14A5CC1-7DCD-4010-BF78-4CD99C973B91}" dt="2025-05-29T22:47:30.458" v="9774" actId="14100"/>
          <ac:spMkLst>
            <pc:docMk/>
            <pc:sldMk cId="712513334" sldId="322"/>
            <ac:spMk id="72" creationId="{9FD10E25-4E54-E8BD-7CED-6A7120B8EB0D}"/>
          </ac:spMkLst>
        </pc:spChg>
        <pc:spChg chg="add mod">
          <ac:chgData name="FAYE Oumou" userId="84b70326-750f-4a20-87d0-1cf151ecab8b" providerId="ADAL" clId="{E14A5CC1-7DCD-4010-BF78-4CD99C973B91}" dt="2025-05-29T22:49:03.383" v="9794" actId="208"/>
          <ac:spMkLst>
            <pc:docMk/>
            <pc:sldMk cId="712513334" sldId="322"/>
            <ac:spMk id="76" creationId="{C90205A2-BC65-0C6E-606E-08A172C78784}"/>
          </ac:spMkLst>
        </pc:spChg>
        <pc:picChg chg="mod">
          <ac:chgData name="FAYE Oumou" userId="84b70326-750f-4a20-87d0-1cf151ecab8b" providerId="ADAL" clId="{E14A5CC1-7DCD-4010-BF78-4CD99C973B91}" dt="2025-05-29T17:31:31.996" v="4332" actId="14100"/>
          <ac:picMkLst>
            <pc:docMk/>
            <pc:sldMk cId="712513334" sldId="322"/>
            <ac:picMk id="7" creationId="{2F23AF9F-4DCE-CAED-5BCC-4297847E41C4}"/>
          </ac:picMkLst>
        </pc:picChg>
        <pc:picChg chg="add mod modCrop">
          <ac:chgData name="FAYE Oumou" userId="84b70326-750f-4a20-87d0-1cf151ecab8b" providerId="ADAL" clId="{E14A5CC1-7DCD-4010-BF78-4CD99C973B91}" dt="2025-05-29T22:45:44.009" v="9745" actId="1076"/>
          <ac:picMkLst>
            <pc:docMk/>
            <pc:sldMk cId="712513334" sldId="322"/>
            <ac:picMk id="40" creationId="{5AD52AAC-7CD2-37DC-5963-D98145E8E4AB}"/>
          </ac:picMkLst>
        </pc:picChg>
        <pc:picChg chg="add mod">
          <ac:chgData name="FAYE Oumou" userId="84b70326-750f-4a20-87d0-1cf151ecab8b" providerId="ADAL" clId="{E14A5CC1-7DCD-4010-BF78-4CD99C973B91}" dt="2025-05-29T20:57:38.012" v="8499" actId="1076"/>
          <ac:picMkLst>
            <pc:docMk/>
            <pc:sldMk cId="712513334" sldId="322"/>
            <ac:picMk id="44" creationId="{5C2D9EC8-E613-2687-4247-31D03715F925}"/>
          </ac:picMkLst>
        </pc:picChg>
        <pc:picChg chg="add mod">
          <ac:chgData name="FAYE Oumou" userId="84b70326-750f-4a20-87d0-1cf151ecab8b" providerId="ADAL" clId="{E14A5CC1-7DCD-4010-BF78-4CD99C973B91}" dt="2025-05-29T22:42:58.072" v="9705" actId="1076"/>
          <ac:picMkLst>
            <pc:docMk/>
            <pc:sldMk cId="712513334" sldId="322"/>
            <ac:picMk id="48" creationId="{903145B3-E19A-8115-F2D5-F8EB40C51003}"/>
          </ac:picMkLst>
        </pc:picChg>
        <pc:picChg chg="add mod">
          <ac:chgData name="FAYE Oumou" userId="84b70326-750f-4a20-87d0-1cf151ecab8b" providerId="ADAL" clId="{E14A5CC1-7DCD-4010-BF78-4CD99C973B91}" dt="2025-05-29T22:38:38.152" v="9639" actId="1076"/>
          <ac:picMkLst>
            <pc:docMk/>
            <pc:sldMk cId="712513334" sldId="322"/>
            <ac:picMk id="50" creationId="{BA4E5BDB-4E1E-9761-39B8-EE83D18DEA88}"/>
          </ac:picMkLst>
        </pc:picChg>
        <pc:cxnChg chg="mod">
          <ac:chgData name="FAYE Oumou" userId="84b70326-750f-4a20-87d0-1cf151ecab8b" providerId="ADAL" clId="{E14A5CC1-7DCD-4010-BF78-4CD99C973B91}" dt="2025-05-29T20:57:19.727" v="8492" actId="1076"/>
          <ac:cxnSpMkLst>
            <pc:docMk/>
            <pc:sldMk cId="712513334" sldId="322"/>
            <ac:cxnSpMk id="26" creationId="{97385295-1E9E-4B83-2673-09DAF9116F16}"/>
          </ac:cxnSpMkLst>
        </pc:cxnChg>
        <pc:cxnChg chg="mod">
          <ac:chgData name="FAYE Oumou" userId="84b70326-750f-4a20-87d0-1cf151ecab8b" providerId="ADAL" clId="{E14A5CC1-7DCD-4010-BF78-4CD99C973B91}" dt="2025-05-29T20:57:21.752" v="8493" actId="1076"/>
          <ac:cxnSpMkLst>
            <pc:docMk/>
            <pc:sldMk cId="712513334" sldId="322"/>
            <ac:cxnSpMk id="27" creationId="{F01C58AD-4253-8BA4-DAD8-5C7F07F7C537}"/>
          </ac:cxnSpMkLst>
        </pc:cxnChg>
        <pc:cxnChg chg="add mod">
          <ac:chgData name="FAYE Oumou" userId="84b70326-750f-4a20-87d0-1cf151ecab8b" providerId="ADAL" clId="{E14A5CC1-7DCD-4010-BF78-4CD99C973B91}" dt="2025-05-29T22:37:19.916" v="9618" actId="1076"/>
          <ac:cxnSpMkLst>
            <pc:docMk/>
            <pc:sldMk cId="712513334" sldId="322"/>
            <ac:cxnSpMk id="45" creationId="{BCAA666C-EA93-ABF4-AE44-68A86A1767DC}"/>
          </ac:cxnSpMkLst>
        </pc:cxnChg>
        <pc:cxnChg chg="add mod">
          <ac:chgData name="FAYE Oumou" userId="84b70326-750f-4a20-87d0-1cf151ecab8b" providerId="ADAL" clId="{E14A5CC1-7DCD-4010-BF78-4CD99C973B91}" dt="2025-05-29T22:37:16.911" v="9616" actId="14100"/>
          <ac:cxnSpMkLst>
            <pc:docMk/>
            <pc:sldMk cId="712513334" sldId="322"/>
            <ac:cxnSpMk id="51" creationId="{227599B4-FB00-AB97-303A-E9F816AFE89F}"/>
          </ac:cxnSpMkLst>
        </pc:cxnChg>
        <pc:cxnChg chg="add mod">
          <ac:chgData name="FAYE Oumou" userId="84b70326-750f-4a20-87d0-1cf151ecab8b" providerId="ADAL" clId="{E14A5CC1-7DCD-4010-BF78-4CD99C973B91}" dt="2025-05-29T22:48:32.992" v="9786" actId="14100"/>
          <ac:cxnSpMkLst>
            <pc:docMk/>
            <pc:sldMk cId="712513334" sldId="322"/>
            <ac:cxnSpMk id="54" creationId="{3D048C81-2932-6B4A-7C29-210C238288E1}"/>
          </ac:cxnSpMkLst>
        </pc:cxnChg>
        <pc:cxnChg chg="add mod">
          <ac:chgData name="FAYE Oumou" userId="84b70326-750f-4a20-87d0-1cf151ecab8b" providerId="ADAL" clId="{E14A5CC1-7DCD-4010-BF78-4CD99C973B91}" dt="2025-05-29T22:37:28.684" v="9623" actId="1076"/>
          <ac:cxnSpMkLst>
            <pc:docMk/>
            <pc:sldMk cId="712513334" sldId="322"/>
            <ac:cxnSpMk id="55" creationId="{4FD2ABA3-BDCF-713A-C906-B81D3302AE6E}"/>
          </ac:cxnSpMkLst>
        </pc:cxnChg>
        <pc:cxnChg chg="add mod">
          <ac:chgData name="FAYE Oumou" userId="84b70326-750f-4a20-87d0-1cf151ecab8b" providerId="ADAL" clId="{E14A5CC1-7DCD-4010-BF78-4CD99C973B91}" dt="2025-05-29T22:46:04.467" v="9749" actId="108"/>
          <ac:cxnSpMkLst>
            <pc:docMk/>
            <pc:sldMk cId="712513334" sldId="322"/>
            <ac:cxnSpMk id="67" creationId="{F1350DC9-8879-9FEF-805B-6880C4012178}"/>
          </ac:cxnSpMkLst>
        </pc:cxnChg>
        <pc:cxnChg chg="add mod">
          <ac:chgData name="FAYE Oumou" userId="84b70326-750f-4a20-87d0-1cf151ecab8b" providerId="ADAL" clId="{E14A5CC1-7DCD-4010-BF78-4CD99C973B91}" dt="2025-05-29T22:45:58.712" v="9748" actId="208"/>
          <ac:cxnSpMkLst>
            <pc:docMk/>
            <pc:sldMk cId="712513334" sldId="322"/>
            <ac:cxnSpMk id="70" creationId="{43FFB59F-C606-D432-7EE5-867D1FC493E4}"/>
          </ac:cxnSpMkLst>
        </pc:cxnChg>
      </pc:sldChg>
      <pc:sldChg chg="addSp delSp modSp add mod">
        <pc:chgData name="FAYE Oumou" userId="84b70326-750f-4a20-87d0-1cf151ecab8b" providerId="ADAL" clId="{E14A5CC1-7DCD-4010-BF78-4CD99C973B91}" dt="2025-05-29T20:13:49.518" v="7360" actId="113"/>
        <pc:sldMkLst>
          <pc:docMk/>
          <pc:sldMk cId="1988594772" sldId="323"/>
        </pc:sldMkLst>
        <pc:spChg chg="add mod">
          <ac:chgData name="FAYE Oumou" userId="84b70326-750f-4a20-87d0-1cf151ecab8b" providerId="ADAL" clId="{E14A5CC1-7DCD-4010-BF78-4CD99C973B91}" dt="2025-05-29T20:03:21.195" v="6973"/>
          <ac:spMkLst>
            <pc:docMk/>
            <pc:sldMk cId="1988594772" sldId="323"/>
            <ac:spMk id="12" creationId="{24C3C1AC-E285-356A-490A-ECDE6DD762E6}"/>
          </ac:spMkLst>
        </pc:spChg>
        <pc:spChg chg="add mod">
          <ac:chgData name="FAYE Oumou" userId="84b70326-750f-4a20-87d0-1cf151ecab8b" providerId="ADAL" clId="{E14A5CC1-7DCD-4010-BF78-4CD99C973B91}" dt="2025-05-29T20:09:53.732" v="7109" actId="14100"/>
          <ac:spMkLst>
            <pc:docMk/>
            <pc:sldMk cId="1988594772" sldId="323"/>
            <ac:spMk id="13" creationId="{1680DD02-E755-9D33-88D7-C170465F89B5}"/>
          </ac:spMkLst>
        </pc:spChg>
        <pc:spChg chg="add mod">
          <ac:chgData name="FAYE Oumou" userId="84b70326-750f-4a20-87d0-1cf151ecab8b" providerId="ADAL" clId="{E14A5CC1-7DCD-4010-BF78-4CD99C973B91}" dt="2025-05-29T20:11:51.593" v="7264" actId="113"/>
          <ac:spMkLst>
            <pc:docMk/>
            <pc:sldMk cId="1988594772" sldId="323"/>
            <ac:spMk id="14" creationId="{6084A995-C7E3-A2B9-D4CE-8F05337F03C5}"/>
          </ac:spMkLst>
        </pc:spChg>
        <pc:spChg chg="add mod">
          <ac:chgData name="FAYE Oumou" userId="84b70326-750f-4a20-87d0-1cf151ecab8b" providerId="ADAL" clId="{E14A5CC1-7DCD-4010-BF78-4CD99C973B91}" dt="2025-05-29T20:13:49.518" v="7360" actId="113"/>
          <ac:spMkLst>
            <pc:docMk/>
            <pc:sldMk cId="1988594772" sldId="323"/>
            <ac:spMk id="18" creationId="{420C2D1A-6F9E-E228-DDC2-3ACD40BC3AEE}"/>
          </ac:spMkLst>
        </pc:spChg>
        <pc:spChg chg="add mod">
          <ac:chgData name="FAYE Oumou" userId="84b70326-750f-4a20-87d0-1cf151ecab8b" providerId="ADAL" clId="{E14A5CC1-7DCD-4010-BF78-4CD99C973B91}" dt="2025-05-29T20:12:34.003" v="7346" actId="1076"/>
          <ac:spMkLst>
            <pc:docMk/>
            <pc:sldMk cId="1988594772" sldId="323"/>
            <ac:spMk id="19" creationId="{91EECA58-4B86-95F9-6630-209C20573BDF}"/>
          </ac:spMkLst>
        </pc:spChg>
        <pc:picChg chg="add mod modCrop">
          <ac:chgData name="FAYE Oumou" userId="84b70326-750f-4a20-87d0-1cf151ecab8b" providerId="ADAL" clId="{E14A5CC1-7DCD-4010-BF78-4CD99C973B91}" dt="2025-05-29T15:37:15.390" v="4055" actId="732"/>
          <ac:picMkLst>
            <pc:docMk/>
            <pc:sldMk cId="1988594772" sldId="323"/>
            <ac:picMk id="6" creationId="{D762EE08-9E09-E6E4-D249-7C8D01CFA98D}"/>
          </ac:picMkLst>
        </pc:picChg>
        <pc:picChg chg="add mod">
          <ac:chgData name="FAYE Oumou" userId="84b70326-750f-4a20-87d0-1cf151ecab8b" providerId="ADAL" clId="{E14A5CC1-7DCD-4010-BF78-4CD99C973B91}" dt="2025-05-29T15:36:43.935" v="4048" actId="1035"/>
          <ac:picMkLst>
            <pc:docMk/>
            <pc:sldMk cId="1988594772" sldId="323"/>
            <ac:picMk id="10" creationId="{F1459D93-8347-8E51-42F8-6ADA92F50C75}"/>
          </ac:picMkLst>
        </pc:picChg>
        <pc:cxnChg chg="add mod">
          <ac:chgData name="FAYE Oumou" userId="84b70326-750f-4a20-87d0-1cf151ecab8b" providerId="ADAL" clId="{E14A5CC1-7DCD-4010-BF78-4CD99C973B91}" dt="2025-05-29T20:12:47.501" v="7351" actId="208"/>
          <ac:cxnSpMkLst>
            <pc:docMk/>
            <pc:sldMk cId="1988594772" sldId="323"/>
            <ac:cxnSpMk id="15" creationId="{0D046ED9-B74F-2502-D81D-B5182B3C6700}"/>
          </ac:cxnSpMkLst>
        </pc:cxnChg>
        <pc:cxnChg chg="add mod">
          <ac:chgData name="FAYE Oumou" userId="84b70326-750f-4a20-87d0-1cf151ecab8b" providerId="ADAL" clId="{E14A5CC1-7DCD-4010-BF78-4CD99C973B91}" dt="2025-05-29T20:12:51.983" v="7352" actId="208"/>
          <ac:cxnSpMkLst>
            <pc:docMk/>
            <pc:sldMk cId="1988594772" sldId="323"/>
            <ac:cxnSpMk id="20" creationId="{D243A333-130C-C85B-A638-1F8B04ACCE95}"/>
          </ac:cxnSpMkLst>
        </pc:cxnChg>
      </pc:sldChg>
      <pc:sldChg chg="addSp delSp modSp add mod">
        <pc:chgData name="FAYE Oumou" userId="84b70326-750f-4a20-87d0-1cf151ecab8b" providerId="ADAL" clId="{E14A5CC1-7DCD-4010-BF78-4CD99C973B91}" dt="2025-05-29T20:21:47.366" v="7568" actId="113"/>
        <pc:sldMkLst>
          <pc:docMk/>
          <pc:sldMk cId="1160561784" sldId="324"/>
        </pc:sldMkLst>
        <pc:spChg chg="add mod">
          <ac:chgData name="FAYE Oumou" userId="84b70326-750f-4a20-87d0-1cf151ecab8b" providerId="ADAL" clId="{E14A5CC1-7DCD-4010-BF78-4CD99C973B91}" dt="2025-05-29T15:37:53.764" v="4061" actId="20577"/>
          <ac:spMkLst>
            <pc:docMk/>
            <pc:sldMk cId="1160561784" sldId="324"/>
            <ac:spMk id="13" creationId="{2DDB2522-CA2A-0976-7410-55957D58C96A}"/>
          </ac:spMkLst>
        </pc:spChg>
        <pc:spChg chg="add mod">
          <ac:chgData name="FAYE Oumou" userId="84b70326-750f-4a20-87d0-1cf151ecab8b" providerId="ADAL" clId="{E14A5CC1-7DCD-4010-BF78-4CD99C973B91}" dt="2025-05-29T20:21:39.288" v="7565" actId="113"/>
          <ac:spMkLst>
            <pc:docMk/>
            <pc:sldMk cId="1160561784" sldId="324"/>
            <ac:spMk id="17" creationId="{AE3515C2-3702-1D77-661E-4024484627F7}"/>
          </ac:spMkLst>
        </pc:spChg>
        <pc:spChg chg="add mod">
          <ac:chgData name="FAYE Oumou" userId="84b70326-750f-4a20-87d0-1cf151ecab8b" providerId="ADAL" clId="{E14A5CC1-7DCD-4010-BF78-4CD99C973B91}" dt="2025-05-29T20:21:47.366" v="7568" actId="113"/>
          <ac:spMkLst>
            <pc:docMk/>
            <pc:sldMk cId="1160561784" sldId="324"/>
            <ac:spMk id="18" creationId="{3BE6EDD6-D6F9-349C-98DF-2D91AB867489}"/>
          </ac:spMkLst>
        </pc:spChg>
        <pc:spChg chg="mod">
          <ac:chgData name="FAYE Oumou" userId="84b70326-750f-4a20-87d0-1cf151ecab8b" providerId="ADAL" clId="{E14A5CC1-7DCD-4010-BF78-4CD99C973B91}" dt="2025-05-29T20:00:59.441" v="6892" actId="108"/>
          <ac:spMkLst>
            <pc:docMk/>
            <pc:sldMk cId="1160561784" sldId="324"/>
            <ac:spMk id="2067" creationId="{6510F5F7-0E37-85E7-9874-5B845543814C}"/>
          </ac:spMkLst>
        </pc:spChg>
        <pc:picChg chg="add mod">
          <ac:chgData name="FAYE Oumou" userId="84b70326-750f-4a20-87d0-1cf151ecab8b" providerId="ADAL" clId="{E14A5CC1-7DCD-4010-BF78-4CD99C973B91}" dt="2025-05-29T20:13:56.700" v="7361" actId="1076"/>
          <ac:picMkLst>
            <pc:docMk/>
            <pc:sldMk cId="1160561784" sldId="324"/>
            <ac:picMk id="5" creationId="{E87430F1-6A6E-03CC-7D38-8BCC797E0505}"/>
          </ac:picMkLst>
        </pc:picChg>
        <pc:picChg chg="add mod">
          <ac:chgData name="FAYE Oumou" userId="84b70326-750f-4a20-87d0-1cf151ecab8b" providerId="ADAL" clId="{E14A5CC1-7DCD-4010-BF78-4CD99C973B91}" dt="2025-05-29T20:21:43.078" v="7567" actId="1076"/>
          <ac:picMkLst>
            <pc:docMk/>
            <pc:sldMk cId="1160561784" sldId="324"/>
            <ac:picMk id="9" creationId="{E3A7F084-B10E-6AE5-9FAC-8A2F8B82950D}"/>
          </ac:picMkLst>
        </pc:picChg>
        <pc:picChg chg="add mod">
          <ac:chgData name="FAYE Oumou" userId="84b70326-750f-4a20-87d0-1cf151ecab8b" providerId="ADAL" clId="{E14A5CC1-7DCD-4010-BF78-4CD99C973B91}" dt="2025-05-29T15:02:20.043" v="3434" actId="1036"/>
          <ac:picMkLst>
            <pc:docMk/>
            <pc:sldMk cId="1160561784" sldId="324"/>
            <ac:picMk id="11" creationId="{10B32F9E-2EBB-B52E-A1CA-0C271D583981}"/>
          </ac:picMkLst>
        </pc:picChg>
        <pc:cxnChg chg="add mod">
          <ac:chgData name="FAYE Oumou" userId="84b70326-750f-4a20-87d0-1cf151ecab8b" providerId="ADAL" clId="{E14A5CC1-7DCD-4010-BF78-4CD99C973B91}" dt="2025-05-29T20:15:51.883" v="7366" actId="1076"/>
          <ac:cxnSpMkLst>
            <pc:docMk/>
            <pc:sldMk cId="1160561784" sldId="324"/>
            <ac:cxnSpMk id="14" creationId="{CD6885C6-5DA1-6877-17B9-0C7F28D65227}"/>
          </ac:cxnSpMkLst>
        </pc:cxnChg>
        <pc:cxnChg chg="add mod">
          <ac:chgData name="FAYE Oumou" userId="84b70326-750f-4a20-87d0-1cf151ecab8b" providerId="ADAL" clId="{E14A5CC1-7DCD-4010-BF78-4CD99C973B91}" dt="2025-05-29T20:17:36.386" v="7543" actId="14100"/>
          <ac:cxnSpMkLst>
            <pc:docMk/>
            <pc:sldMk cId="1160561784" sldId="324"/>
            <ac:cxnSpMk id="19" creationId="{2D21534A-50F4-9A82-C359-3D3903895561}"/>
          </ac:cxnSpMkLst>
        </pc:cxnChg>
      </pc:sldChg>
      <pc:sldChg chg="addSp delSp modSp add mod">
        <pc:chgData name="FAYE Oumou" userId="84b70326-750f-4a20-87d0-1cf151ecab8b" providerId="ADAL" clId="{E14A5CC1-7DCD-4010-BF78-4CD99C973B91}" dt="2025-05-29T20:24:45.456" v="7683" actId="20577"/>
        <pc:sldMkLst>
          <pc:docMk/>
          <pc:sldMk cId="3733813103" sldId="325"/>
        </pc:sldMkLst>
        <pc:spChg chg="add mod">
          <ac:chgData name="FAYE Oumou" userId="84b70326-750f-4a20-87d0-1cf151ecab8b" providerId="ADAL" clId="{E14A5CC1-7DCD-4010-BF78-4CD99C973B91}" dt="2025-05-29T15:14:22.221" v="3691" actId="207"/>
          <ac:spMkLst>
            <pc:docMk/>
            <pc:sldMk cId="3733813103" sldId="325"/>
            <ac:spMk id="14" creationId="{40D42DE5-0AB9-B946-5812-8689A3270ED4}"/>
          </ac:spMkLst>
        </pc:spChg>
        <pc:spChg chg="add mod">
          <ac:chgData name="FAYE Oumou" userId="84b70326-750f-4a20-87d0-1cf151ecab8b" providerId="ADAL" clId="{E14A5CC1-7DCD-4010-BF78-4CD99C973B91}" dt="2025-05-29T20:03:34.119" v="6975"/>
          <ac:spMkLst>
            <pc:docMk/>
            <pc:sldMk cId="3733813103" sldId="325"/>
            <ac:spMk id="15" creationId="{03F6857E-9268-1617-216F-42962AC0447E}"/>
          </ac:spMkLst>
        </pc:spChg>
        <pc:spChg chg="add mod">
          <ac:chgData name="FAYE Oumou" userId="84b70326-750f-4a20-87d0-1cf151ecab8b" providerId="ADAL" clId="{E14A5CC1-7DCD-4010-BF78-4CD99C973B91}" dt="2025-05-29T20:24:45.456" v="7683" actId="20577"/>
          <ac:spMkLst>
            <pc:docMk/>
            <pc:sldMk cId="3733813103" sldId="325"/>
            <ac:spMk id="17" creationId="{2CEE2F47-72B9-6116-1F5A-49B0B73FDCE7}"/>
          </ac:spMkLst>
        </pc:spChg>
        <pc:picChg chg="add mod modCrop">
          <ac:chgData name="FAYE Oumou" userId="84b70326-750f-4a20-87d0-1cf151ecab8b" providerId="ADAL" clId="{E14A5CC1-7DCD-4010-BF78-4CD99C973B91}" dt="2025-05-29T15:38:21.812" v="4064" actId="1035"/>
          <ac:picMkLst>
            <pc:docMk/>
            <pc:sldMk cId="3733813103" sldId="325"/>
            <ac:picMk id="6" creationId="{A51E97AE-EC3C-DD86-4FDA-C5DE3FE6F701}"/>
          </ac:picMkLst>
        </pc:picChg>
        <pc:picChg chg="add mod modCrop">
          <ac:chgData name="FAYE Oumou" userId="84b70326-750f-4a20-87d0-1cf151ecab8b" providerId="ADAL" clId="{E14A5CC1-7DCD-4010-BF78-4CD99C973B91}" dt="2025-05-29T15:06:43.682" v="3552" actId="14100"/>
          <ac:picMkLst>
            <pc:docMk/>
            <pc:sldMk cId="3733813103" sldId="325"/>
            <ac:picMk id="10" creationId="{BE222239-1250-9513-1CB0-BDFDCD74B97D}"/>
          </ac:picMkLst>
        </pc:picChg>
        <pc:cxnChg chg="add mod">
          <ac:chgData name="FAYE Oumou" userId="84b70326-750f-4a20-87d0-1cf151ecab8b" providerId="ADAL" clId="{E14A5CC1-7DCD-4010-BF78-4CD99C973B91}" dt="2025-05-29T20:22:02.458" v="7570" actId="1076"/>
          <ac:cxnSpMkLst>
            <pc:docMk/>
            <pc:sldMk cId="3733813103" sldId="325"/>
            <ac:cxnSpMk id="16" creationId="{E83CAB44-24C1-C27B-9791-F84924F3EF4E}"/>
          </ac:cxnSpMkLst>
        </pc:cxnChg>
      </pc:sldChg>
      <pc:sldChg chg="addSp delSp modSp add mod">
        <pc:chgData name="FAYE Oumou" userId="84b70326-750f-4a20-87d0-1cf151ecab8b" providerId="ADAL" clId="{E14A5CC1-7DCD-4010-BF78-4CD99C973B91}" dt="2025-05-29T20:26:36.122" v="7773" actId="1076"/>
        <pc:sldMkLst>
          <pc:docMk/>
          <pc:sldMk cId="2081174418" sldId="326"/>
        </pc:sldMkLst>
        <pc:spChg chg="add mod">
          <ac:chgData name="FAYE Oumou" userId="84b70326-750f-4a20-87d0-1cf151ecab8b" providerId="ADAL" clId="{E14A5CC1-7DCD-4010-BF78-4CD99C973B91}" dt="2025-05-29T20:03:42.961" v="6977"/>
          <ac:spMkLst>
            <pc:docMk/>
            <pc:sldMk cId="2081174418" sldId="326"/>
            <ac:spMk id="13" creationId="{F3CDB017-AFAA-BFA8-DD30-3F3DCAA705D0}"/>
          </ac:spMkLst>
        </pc:spChg>
        <pc:spChg chg="add mod">
          <ac:chgData name="FAYE Oumou" userId="84b70326-750f-4a20-87d0-1cf151ecab8b" providerId="ADAL" clId="{E14A5CC1-7DCD-4010-BF78-4CD99C973B91}" dt="2025-05-29T20:25:39.090" v="7755" actId="20577"/>
          <ac:spMkLst>
            <pc:docMk/>
            <pc:sldMk cId="2081174418" sldId="326"/>
            <ac:spMk id="19" creationId="{55ABB960-FCF1-3715-8FAF-D792364CF444}"/>
          </ac:spMkLst>
        </pc:spChg>
        <pc:spChg chg="add mod">
          <ac:chgData name="FAYE Oumou" userId="84b70326-750f-4a20-87d0-1cf151ecab8b" providerId="ADAL" clId="{E14A5CC1-7DCD-4010-BF78-4CD99C973B91}" dt="2025-05-29T20:26:25.991" v="7769" actId="20577"/>
          <ac:spMkLst>
            <pc:docMk/>
            <pc:sldMk cId="2081174418" sldId="326"/>
            <ac:spMk id="24" creationId="{3D9FF087-7358-6452-F015-778531604072}"/>
          </ac:spMkLst>
        </pc:spChg>
        <pc:picChg chg="add mod">
          <ac:chgData name="FAYE Oumou" userId="84b70326-750f-4a20-87d0-1cf151ecab8b" providerId="ADAL" clId="{E14A5CC1-7DCD-4010-BF78-4CD99C973B91}" dt="2025-05-29T15:38:08.718" v="4062" actId="1076"/>
          <ac:picMkLst>
            <pc:docMk/>
            <pc:sldMk cId="2081174418" sldId="326"/>
            <ac:picMk id="5" creationId="{24D6AEDA-340C-E9AF-F95B-0E69325DDDAE}"/>
          </ac:picMkLst>
        </pc:picChg>
        <pc:picChg chg="mod modCrop">
          <ac:chgData name="FAYE Oumou" userId="84b70326-750f-4a20-87d0-1cf151ecab8b" providerId="ADAL" clId="{E14A5CC1-7DCD-4010-BF78-4CD99C973B91}" dt="2025-05-29T15:13:26.250" v="3677" actId="1076"/>
          <ac:picMkLst>
            <pc:docMk/>
            <pc:sldMk cId="2081174418" sldId="326"/>
            <ac:picMk id="6" creationId="{271074D8-7463-4726-9913-CF510DFB0C32}"/>
          </ac:picMkLst>
        </pc:picChg>
        <pc:cxnChg chg="add mod">
          <ac:chgData name="FAYE Oumou" userId="84b70326-750f-4a20-87d0-1cf151ecab8b" providerId="ADAL" clId="{E14A5CC1-7DCD-4010-BF78-4CD99C973B91}" dt="2025-05-29T20:26:07.954" v="7760" actId="14100"/>
          <ac:cxnSpMkLst>
            <pc:docMk/>
            <pc:sldMk cId="2081174418" sldId="326"/>
            <ac:cxnSpMk id="20" creationId="{046C353B-ACEA-F8F8-7A21-3663C6E5FF8F}"/>
          </ac:cxnSpMkLst>
        </pc:cxnChg>
        <pc:cxnChg chg="add mod">
          <ac:chgData name="FAYE Oumou" userId="84b70326-750f-4a20-87d0-1cf151ecab8b" providerId="ADAL" clId="{E14A5CC1-7DCD-4010-BF78-4CD99C973B91}" dt="2025-05-29T20:26:36.122" v="7773" actId="1076"/>
          <ac:cxnSpMkLst>
            <pc:docMk/>
            <pc:sldMk cId="2081174418" sldId="326"/>
            <ac:cxnSpMk id="25" creationId="{87C4AB03-D6B1-88A8-6186-2540C4E01120}"/>
          </ac:cxnSpMkLst>
        </pc:cxnChg>
      </pc:sldChg>
      <pc:sldChg chg="addSp delSp modSp add mod">
        <pc:chgData name="FAYE Oumou" userId="84b70326-750f-4a20-87d0-1cf151ecab8b" providerId="ADAL" clId="{E14A5CC1-7DCD-4010-BF78-4CD99C973B91}" dt="2025-07-04T20:22:14.332" v="10071" actId="20577"/>
        <pc:sldMkLst>
          <pc:docMk/>
          <pc:sldMk cId="539998915" sldId="327"/>
        </pc:sldMkLst>
        <pc:spChg chg="add mod">
          <ac:chgData name="FAYE Oumou" userId="84b70326-750f-4a20-87d0-1cf151ecab8b" providerId="ADAL" clId="{E14A5CC1-7DCD-4010-BF78-4CD99C973B91}" dt="2025-07-04T20:22:14.332" v="10071" actId="20577"/>
          <ac:spMkLst>
            <pc:docMk/>
            <pc:sldMk cId="539998915" sldId="327"/>
            <ac:spMk id="10" creationId="{2594201F-147D-6131-D8AC-F4CC3230BECC}"/>
          </ac:spMkLst>
        </pc:spChg>
        <pc:spChg chg="add mod">
          <ac:chgData name="FAYE Oumou" userId="84b70326-750f-4a20-87d0-1cf151ecab8b" providerId="ADAL" clId="{E14A5CC1-7DCD-4010-BF78-4CD99C973B91}" dt="2025-05-29T20:03:49.877" v="6979"/>
          <ac:spMkLst>
            <pc:docMk/>
            <pc:sldMk cId="539998915" sldId="327"/>
            <ac:spMk id="12" creationId="{9A218354-E227-A260-D4EF-F57BCCB95495}"/>
          </ac:spMkLst>
        </pc:spChg>
        <pc:spChg chg="add mod">
          <ac:chgData name="FAYE Oumou" userId="84b70326-750f-4a20-87d0-1cf151ecab8b" providerId="ADAL" clId="{E14A5CC1-7DCD-4010-BF78-4CD99C973B91}" dt="2025-05-29T20:27:14.984" v="7847" actId="20577"/>
          <ac:spMkLst>
            <pc:docMk/>
            <pc:sldMk cId="539998915" sldId="327"/>
            <ac:spMk id="13" creationId="{D176620C-DA8E-7527-B5BE-485B00FACB7A}"/>
          </ac:spMkLst>
        </pc:spChg>
        <pc:picChg chg="mod">
          <ac:chgData name="FAYE Oumou" userId="84b70326-750f-4a20-87d0-1cf151ecab8b" providerId="ADAL" clId="{E14A5CC1-7DCD-4010-BF78-4CD99C973B91}" dt="2025-05-29T15:14:45.060" v="3694" actId="1076"/>
          <ac:picMkLst>
            <pc:docMk/>
            <pc:sldMk cId="539998915" sldId="327"/>
            <ac:picMk id="6" creationId="{E28496A2-E6FD-71C3-433F-8E4010BA9ADA}"/>
          </ac:picMkLst>
        </pc:picChg>
        <pc:picChg chg="add mod">
          <ac:chgData name="FAYE Oumou" userId="84b70326-750f-4a20-87d0-1cf151ecab8b" providerId="ADAL" clId="{E14A5CC1-7DCD-4010-BF78-4CD99C973B91}" dt="2025-05-29T20:27:29.908" v="7852" actId="1076"/>
          <ac:picMkLst>
            <pc:docMk/>
            <pc:sldMk cId="539998915" sldId="327"/>
            <ac:picMk id="8" creationId="{1ADC1C56-B68F-A9DC-673D-460D50369B55}"/>
          </ac:picMkLst>
        </pc:picChg>
        <pc:cxnChg chg="add mod">
          <ac:chgData name="FAYE Oumou" userId="84b70326-750f-4a20-87d0-1cf151ecab8b" providerId="ADAL" clId="{E14A5CC1-7DCD-4010-BF78-4CD99C973B91}" dt="2025-05-29T15:15:37.929" v="3709" actId="1076"/>
          <ac:cxnSpMkLst>
            <pc:docMk/>
            <pc:sldMk cId="539998915" sldId="327"/>
            <ac:cxnSpMk id="11" creationId="{73F11A57-C8DF-3519-669E-FC057E7E581E}"/>
          </ac:cxnSpMkLst>
        </pc:cxnChg>
        <pc:cxnChg chg="add mod">
          <ac:chgData name="FAYE Oumou" userId="84b70326-750f-4a20-87d0-1cf151ecab8b" providerId="ADAL" clId="{E14A5CC1-7DCD-4010-BF78-4CD99C973B91}" dt="2025-05-29T20:27:35.743" v="7854" actId="14100"/>
          <ac:cxnSpMkLst>
            <pc:docMk/>
            <pc:sldMk cId="539998915" sldId="327"/>
            <ac:cxnSpMk id="15" creationId="{66E528E2-35BD-79E4-B5A9-CB0E3BCF153C}"/>
          </ac:cxnSpMkLst>
        </pc:cxnChg>
      </pc:sldChg>
      <pc:sldChg chg="addSp delSp modSp add mod">
        <pc:chgData name="FAYE Oumou" userId="84b70326-750f-4a20-87d0-1cf151ecab8b" providerId="ADAL" clId="{E14A5CC1-7DCD-4010-BF78-4CD99C973B91}" dt="2025-05-29T20:04:05.554" v="6981"/>
        <pc:sldMkLst>
          <pc:docMk/>
          <pc:sldMk cId="3765457958" sldId="328"/>
        </pc:sldMkLst>
        <pc:spChg chg="add mod">
          <ac:chgData name="FAYE Oumou" userId="84b70326-750f-4a20-87d0-1cf151ecab8b" providerId="ADAL" clId="{E14A5CC1-7DCD-4010-BF78-4CD99C973B91}" dt="2025-05-29T15:21:28.217" v="3832"/>
          <ac:spMkLst>
            <pc:docMk/>
            <pc:sldMk cId="3765457958" sldId="328"/>
            <ac:spMk id="13" creationId="{64022686-CCF4-6A5F-877A-55EB73847BF4}"/>
          </ac:spMkLst>
        </pc:spChg>
        <pc:spChg chg="add mod">
          <ac:chgData name="FAYE Oumou" userId="84b70326-750f-4a20-87d0-1cf151ecab8b" providerId="ADAL" clId="{E14A5CC1-7DCD-4010-BF78-4CD99C973B91}" dt="2025-05-29T20:04:05.554" v="6981"/>
          <ac:spMkLst>
            <pc:docMk/>
            <pc:sldMk cId="3765457958" sldId="328"/>
            <ac:spMk id="24" creationId="{4D194A40-F0F0-6029-5DB6-1B5199E076BA}"/>
          </ac:spMkLst>
        </pc:spChg>
        <pc:picChg chg="add mod">
          <ac:chgData name="FAYE Oumou" userId="84b70326-750f-4a20-87d0-1cf151ecab8b" providerId="ADAL" clId="{E14A5CC1-7DCD-4010-BF78-4CD99C973B91}" dt="2025-05-29T15:21:05.674" v="3819" actId="1076"/>
          <ac:picMkLst>
            <pc:docMk/>
            <pc:sldMk cId="3765457958" sldId="328"/>
            <ac:picMk id="7" creationId="{FEAAEEFE-2D52-50A3-15D0-26443C9B3EF9}"/>
          </ac:picMkLst>
        </pc:picChg>
        <pc:picChg chg="add mod">
          <ac:chgData name="FAYE Oumou" userId="84b70326-750f-4a20-87d0-1cf151ecab8b" providerId="ADAL" clId="{E14A5CC1-7DCD-4010-BF78-4CD99C973B91}" dt="2025-05-29T15:31:26.036" v="4007" actId="14100"/>
          <ac:picMkLst>
            <pc:docMk/>
            <pc:sldMk cId="3765457958" sldId="328"/>
            <ac:picMk id="12" creationId="{BF72326E-5E4E-542C-08A0-1382C54858E5}"/>
          </ac:picMkLst>
        </pc:picChg>
        <pc:picChg chg="add mod modCrop">
          <ac:chgData name="FAYE Oumou" userId="84b70326-750f-4a20-87d0-1cf151ecab8b" providerId="ADAL" clId="{E14A5CC1-7DCD-4010-BF78-4CD99C973B91}" dt="2025-05-29T15:23:29.456" v="3853" actId="1076"/>
          <ac:picMkLst>
            <pc:docMk/>
            <pc:sldMk cId="3765457958" sldId="328"/>
            <ac:picMk id="15" creationId="{FE042450-0B4E-515E-3BE8-94A262026655}"/>
          </ac:picMkLst>
        </pc:picChg>
        <pc:picChg chg="add mod">
          <ac:chgData name="FAYE Oumou" userId="84b70326-750f-4a20-87d0-1cf151ecab8b" providerId="ADAL" clId="{E14A5CC1-7DCD-4010-BF78-4CD99C973B91}" dt="2025-05-29T15:31:30.578" v="4008" actId="14100"/>
          <ac:picMkLst>
            <pc:docMk/>
            <pc:sldMk cId="3765457958" sldId="328"/>
            <ac:picMk id="23" creationId="{3310B6A4-0B4C-D08A-65C5-41CE0483301A}"/>
          </ac:picMkLst>
        </pc:picChg>
        <pc:cxnChg chg="add mod">
          <ac:chgData name="FAYE Oumou" userId="84b70326-750f-4a20-87d0-1cf151ecab8b" providerId="ADAL" clId="{E14A5CC1-7DCD-4010-BF78-4CD99C973B91}" dt="2025-05-29T15:30:57.973" v="3997" actId="14100"/>
          <ac:cxnSpMkLst>
            <pc:docMk/>
            <pc:sldMk cId="3765457958" sldId="328"/>
            <ac:cxnSpMk id="17" creationId="{FBFC8D08-4BE1-705E-862E-FE711B45C4E9}"/>
          </ac:cxnSpMkLst>
        </pc:cxnChg>
      </pc:sldChg>
      <pc:sldChg chg="delSp add del mod">
        <pc:chgData name="FAYE Oumou" userId="84b70326-750f-4a20-87d0-1cf151ecab8b" providerId="ADAL" clId="{E14A5CC1-7DCD-4010-BF78-4CD99C973B91}" dt="2025-05-29T15:25:07.880" v="3865" actId="47"/>
        <pc:sldMkLst>
          <pc:docMk/>
          <pc:sldMk cId="2998458961" sldId="329"/>
        </pc:sldMkLst>
      </pc:sldChg>
      <pc:sldChg chg="addSp delSp modSp add mod">
        <pc:chgData name="FAYE Oumou" userId="84b70326-750f-4a20-87d0-1cf151ecab8b" providerId="ADAL" clId="{E14A5CC1-7DCD-4010-BF78-4CD99C973B91}" dt="2025-05-29T20:29:20.243" v="7902" actId="108"/>
        <pc:sldMkLst>
          <pc:docMk/>
          <pc:sldMk cId="1972172387" sldId="330"/>
        </pc:sldMkLst>
        <pc:spChg chg="add mod">
          <ac:chgData name="FAYE Oumou" userId="84b70326-750f-4a20-87d0-1cf151ecab8b" providerId="ADAL" clId="{E14A5CC1-7DCD-4010-BF78-4CD99C973B91}" dt="2025-05-29T15:39:01.999" v="4065" actId="1076"/>
          <ac:spMkLst>
            <pc:docMk/>
            <pc:sldMk cId="1972172387" sldId="330"/>
            <ac:spMk id="8" creationId="{4BA21FE7-9344-7CE1-3921-48D0BFE1BF23}"/>
          </ac:spMkLst>
        </pc:spChg>
        <pc:spChg chg="add mod">
          <ac:chgData name="FAYE Oumou" userId="84b70326-750f-4a20-87d0-1cf151ecab8b" providerId="ADAL" clId="{E14A5CC1-7DCD-4010-BF78-4CD99C973B91}" dt="2025-05-29T20:04:14.827" v="6983"/>
          <ac:spMkLst>
            <pc:docMk/>
            <pc:sldMk cId="1972172387" sldId="330"/>
            <ac:spMk id="9" creationId="{5EFE7B9D-7404-014A-BB89-1928B421F651}"/>
          </ac:spMkLst>
        </pc:spChg>
        <pc:spChg chg="add mod">
          <ac:chgData name="FAYE Oumou" userId="84b70326-750f-4a20-87d0-1cf151ecab8b" providerId="ADAL" clId="{E14A5CC1-7DCD-4010-BF78-4CD99C973B91}" dt="2025-05-29T20:29:20.243" v="7902" actId="108"/>
          <ac:spMkLst>
            <pc:docMk/>
            <pc:sldMk cId="1972172387" sldId="330"/>
            <ac:spMk id="10" creationId="{6ABE706C-7AF5-883D-A8C8-ABA67FCF4DF0}"/>
          </ac:spMkLst>
        </pc:spChg>
        <pc:picChg chg="add mod">
          <ac:chgData name="FAYE Oumou" userId="84b70326-750f-4a20-87d0-1cf151ecab8b" providerId="ADAL" clId="{E14A5CC1-7DCD-4010-BF78-4CD99C973B91}" dt="2025-05-29T15:25:48.350" v="3885" actId="1076"/>
          <ac:picMkLst>
            <pc:docMk/>
            <pc:sldMk cId="1972172387" sldId="330"/>
            <ac:picMk id="5" creationId="{AEE28104-9C67-32D3-F4B0-E77C1C8B833E}"/>
          </ac:picMkLst>
        </pc:picChg>
        <pc:picChg chg="mod modCrop">
          <ac:chgData name="FAYE Oumou" userId="84b70326-750f-4a20-87d0-1cf151ecab8b" providerId="ADAL" clId="{E14A5CC1-7DCD-4010-BF78-4CD99C973B91}" dt="2025-05-29T15:26:46.810" v="3901" actId="1076"/>
          <ac:picMkLst>
            <pc:docMk/>
            <pc:sldMk cId="1972172387" sldId="330"/>
            <ac:picMk id="7" creationId="{A7BC6267-A1F8-C2BD-A4D1-7C1A2053DC89}"/>
          </ac:picMkLst>
        </pc:picChg>
        <pc:cxnChg chg="add mod">
          <ac:chgData name="FAYE Oumou" userId="84b70326-750f-4a20-87d0-1cf151ecab8b" providerId="ADAL" clId="{E14A5CC1-7DCD-4010-BF78-4CD99C973B91}" dt="2025-05-29T20:28:59.341" v="7901" actId="14100"/>
          <ac:cxnSpMkLst>
            <pc:docMk/>
            <pc:sldMk cId="1972172387" sldId="330"/>
            <ac:cxnSpMk id="13" creationId="{C0856D0A-90A9-3CAF-FF5C-47E1AA42040C}"/>
          </ac:cxnSpMkLst>
        </pc:cxnChg>
      </pc:sldChg>
      <pc:sldChg chg="delSp modSp add mod">
        <pc:chgData name="FAYE Oumou" userId="84b70326-750f-4a20-87d0-1cf151ecab8b" providerId="ADAL" clId="{E14A5CC1-7DCD-4010-BF78-4CD99C973B91}" dt="2025-05-29T15:40:18.310" v="4073" actId="113"/>
        <pc:sldMkLst>
          <pc:docMk/>
          <pc:sldMk cId="3416833871" sldId="331"/>
        </pc:sldMkLst>
        <pc:spChg chg="mod">
          <ac:chgData name="FAYE Oumou" userId="84b70326-750f-4a20-87d0-1cf151ecab8b" providerId="ADAL" clId="{E14A5CC1-7DCD-4010-BF78-4CD99C973B91}" dt="2025-05-29T15:40:18.310" v="4073" actId="113"/>
          <ac:spMkLst>
            <pc:docMk/>
            <pc:sldMk cId="3416833871" sldId="331"/>
            <ac:spMk id="4" creationId="{CAF66D6D-886B-D829-DC0B-7965ED8FEE1C}"/>
          </ac:spMkLst>
        </pc:spChg>
        <pc:spChg chg="mod">
          <ac:chgData name="FAYE Oumou" userId="84b70326-750f-4a20-87d0-1cf151ecab8b" providerId="ADAL" clId="{E14A5CC1-7DCD-4010-BF78-4CD99C973B91}" dt="2025-05-29T15:29:24.222" v="3989" actId="20577"/>
          <ac:spMkLst>
            <pc:docMk/>
            <pc:sldMk cId="3416833871" sldId="331"/>
            <ac:spMk id="9" creationId="{2D228094-4F8E-79C3-E4B2-693D3CD502C8}"/>
          </ac:spMkLst>
        </pc:spChg>
        <pc:picChg chg="mod">
          <ac:chgData name="FAYE Oumou" userId="84b70326-750f-4a20-87d0-1cf151ecab8b" providerId="ADAL" clId="{E14A5CC1-7DCD-4010-BF78-4CD99C973B91}" dt="2025-05-29T15:30:16.029" v="3994"/>
          <ac:picMkLst>
            <pc:docMk/>
            <pc:sldMk cId="3416833871" sldId="331"/>
            <ac:picMk id="3" creationId="{0956B493-AA61-73B7-7710-49A8CDFBFF8D}"/>
          </ac:picMkLst>
        </pc:picChg>
      </pc:sldChg>
      <pc:sldChg chg="modSp add del mod ord">
        <pc:chgData name="FAYE Oumou" userId="84b70326-750f-4a20-87d0-1cf151ecab8b" providerId="ADAL" clId="{E14A5CC1-7DCD-4010-BF78-4CD99C973B91}" dt="2025-05-29T15:40:14.571" v="4072" actId="47"/>
        <pc:sldMkLst>
          <pc:docMk/>
          <pc:sldMk cId="3237384035" sldId="332"/>
        </pc:sldMkLst>
      </pc:sldChg>
      <pc:sldChg chg="addSp delSp modSp add mod ord modNotesTx">
        <pc:chgData name="FAYE Oumou" userId="84b70326-750f-4a20-87d0-1cf151ecab8b" providerId="ADAL" clId="{E14A5CC1-7DCD-4010-BF78-4CD99C973B91}" dt="2025-07-04T20:23:44.279" v="10072" actId="20577"/>
        <pc:sldMkLst>
          <pc:docMk/>
          <pc:sldMk cId="3786272453" sldId="332"/>
        </pc:sldMkLst>
        <pc:spChg chg="add mod">
          <ac:chgData name="FAYE Oumou" userId="84b70326-750f-4a20-87d0-1cf151ecab8b" providerId="ADAL" clId="{E14A5CC1-7DCD-4010-BF78-4CD99C973B91}" dt="2025-05-30T17:44:02.976" v="10054" actId="20577"/>
          <ac:spMkLst>
            <pc:docMk/>
            <pc:sldMk cId="3786272453" sldId="332"/>
            <ac:spMk id="9" creationId="{639E8AB1-8FC8-FBCA-F28A-CF8CFC4308FE}"/>
          </ac:spMkLst>
        </pc:spChg>
        <pc:spChg chg="add mod">
          <ac:chgData name="FAYE Oumou" userId="84b70326-750f-4a20-87d0-1cf151ecab8b" providerId="ADAL" clId="{E14A5CC1-7DCD-4010-BF78-4CD99C973B91}" dt="2025-05-29T23:03:10.367" v="10007" actId="113"/>
          <ac:spMkLst>
            <pc:docMk/>
            <pc:sldMk cId="3786272453" sldId="332"/>
            <ac:spMk id="11" creationId="{1FBBEE48-7849-7E96-5BF9-5667778A73D4}"/>
          </ac:spMkLst>
        </pc:spChg>
        <pc:spChg chg="add mod">
          <ac:chgData name="FAYE Oumou" userId="84b70326-750f-4a20-87d0-1cf151ecab8b" providerId="ADAL" clId="{E14A5CC1-7DCD-4010-BF78-4CD99C973B91}" dt="2025-05-30T17:44:29.764" v="10059" actId="20577"/>
          <ac:spMkLst>
            <pc:docMk/>
            <pc:sldMk cId="3786272453" sldId="332"/>
            <ac:spMk id="13" creationId="{C28C7855-A45E-0F8E-A79F-3CE8100A1CB6}"/>
          </ac:spMkLst>
        </pc:spChg>
        <pc:cxnChg chg="add mod">
          <ac:chgData name="FAYE Oumou" userId="84b70326-750f-4a20-87d0-1cf151ecab8b" providerId="ADAL" clId="{E14A5CC1-7DCD-4010-BF78-4CD99C973B91}" dt="2025-05-29T21:50:41.338" v="9558" actId="1076"/>
          <ac:cxnSpMkLst>
            <pc:docMk/>
            <pc:sldMk cId="3786272453" sldId="332"/>
            <ac:cxnSpMk id="8" creationId="{3EC4DF7E-62DD-77A2-9D8C-13B90CF3CC78}"/>
          </ac:cxnSpMkLst>
        </pc:cxnChg>
      </pc:sldChg>
      <pc:sldChg chg="addSp delSp modSp new mod ord">
        <pc:chgData name="FAYE Oumou" userId="84b70326-750f-4a20-87d0-1cf151ecab8b" providerId="ADAL" clId="{E14A5CC1-7DCD-4010-BF78-4CD99C973B91}" dt="2025-05-30T17:40:08.740" v="10031" actId="207"/>
        <pc:sldMkLst>
          <pc:docMk/>
          <pc:sldMk cId="2247607717" sldId="333"/>
        </pc:sldMkLst>
        <pc:spChg chg="mod">
          <ac:chgData name="FAYE Oumou" userId="84b70326-750f-4a20-87d0-1cf151ecab8b" providerId="ADAL" clId="{E14A5CC1-7DCD-4010-BF78-4CD99C973B91}" dt="2025-05-29T18:29:38.917" v="6333" actId="2711"/>
          <ac:spMkLst>
            <pc:docMk/>
            <pc:sldMk cId="2247607717" sldId="333"/>
            <ac:spMk id="2" creationId="{D687C099-DF59-E667-A3BF-6238EABD439E}"/>
          </ac:spMkLst>
        </pc:spChg>
        <pc:spChg chg="add mod">
          <ac:chgData name="FAYE Oumou" userId="84b70326-750f-4a20-87d0-1cf151ecab8b" providerId="ADAL" clId="{E14A5CC1-7DCD-4010-BF78-4CD99C973B91}" dt="2025-05-30T17:39:56.771" v="10030" actId="20577"/>
          <ac:spMkLst>
            <pc:docMk/>
            <pc:sldMk cId="2247607717" sldId="333"/>
            <ac:spMk id="3" creationId="{5C69FC69-B3C9-386E-0FE7-FA010B23A181}"/>
          </ac:spMkLst>
        </pc:spChg>
        <pc:spChg chg="add mod">
          <ac:chgData name="FAYE Oumou" userId="84b70326-750f-4a20-87d0-1cf151ecab8b" providerId="ADAL" clId="{E14A5CC1-7DCD-4010-BF78-4CD99C973B91}" dt="2025-05-29T18:29:38.917" v="6333" actId="2711"/>
          <ac:spMkLst>
            <pc:docMk/>
            <pc:sldMk cId="2247607717" sldId="333"/>
            <ac:spMk id="7" creationId="{CBF8BE2D-DF57-862E-B7AC-41CE4FBC5063}"/>
          </ac:spMkLst>
        </pc:spChg>
        <pc:spChg chg="add mod">
          <ac:chgData name="FAYE Oumou" userId="84b70326-750f-4a20-87d0-1cf151ecab8b" providerId="ADAL" clId="{E14A5CC1-7DCD-4010-BF78-4CD99C973B91}" dt="2025-05-29T18:29:38.917" v="6333" actId="2711"/>
          <ac:spMkLst>
            <pc:docMk/>
            <pc:sldMk cId="2247607717" sldId="333"/>
            <ac:spMk id="9" creationId="{32ADCB7A-9336-E2CF-FE94-E8BA53FD33AA}"/>
          </ac:spMkLst>
        </pc:spChg>
        <pc:spChg chg="add mod">
          <ac:chgData name="FAYE Oumou" userId="84b70326-750f-4a20-87d0-1cf151ecab8b" providerId="ADAL" clId="{E14A5CC1-7DCD-4010-BF78-4CD99C973B91}" dt="2025-05-29T18:29:38.917" v="6333" actId="2711"/>
          <ac:spMkLst>
            <pc:docMk/>
            <pc:sldMk cId="2247607717" sldId="333"/>
            <ac:spMk id="10" creationId="{CC689F48-3FB4-E56F-E2EA-1DF469D94772}"/>
          </ac:spMkLst>
        </pc:spChg>
        <pc:spChg chg="add mod">
          <ac:chgData name="FAYE Oumou" userId="84b70326-750f-4a20-87d0-1cf151ecab8b" providerId="ADAL" clId="{E14A5CC1-7DCD-4010-BF78-4CD99C973B91}" dt="2025-05-29T18:29:38.917" v="6333" actId="2711"/>
          <ac:spMkLst>
            <pc:docMk/>
            <pc:sldMk cId="2247607717" sldId="333"/>
            <ac:spMk id="19" creationId="{339D4F79-242A-8B93-8C0D-06A4D9F5E790}"/>
          </ac:spMkLst>
        </pc:spChg>
        <pc:spChg chg="add mod">
          <ac:chgData name="FAYE Oumou" userId="84b70326-750f-4a20-87d0-1cf151ecab8b" providerId="ADAL" clId="{E14A5CC1-7DCD-4010-BF78-4CD99C973B91}" dt="2025-05-29T18:29:38.917" v="6333" actId="2711"/>
          <ac:spMkLst>
            <pc:docMk/>
            <pc:sldMk cId="2247607717" sldId="333"/>
            <ac:spMk id="23" creationId="{7B1BEB72-E3AD-5CAC-7895-417188E2C4BB}"/>
          </ac:spMkLst>
        </pc:spChg>
        <pc:spChg chg="add mod">
          <ac:chgData name="FAYE Oumou" userId="84b70326-750f-4a20-87d0-1cf151ecab8b" providerId="ADAL" clId="{E14A5CC1-7DCD-4010-BF78-4CD99C973B91}" dt="2025-05-30T17:40:08.740" v="10031" actId="207"/>
          <ac:spMkLst>
            <pc:docMk/>
            <pc:sldMk cId="2247607717" sldId="333"/>
            <ac:spMk id="28" creationId="{3FD77F0A-8731-C9D8-9731-871A9A6D4B2A}"/>
          </ac:spMkLst>
        </pc:spChg>
        <pc:spChg chg="add mod">
          <ac:chgData name="FAYE Oumou" userId="84b70326-750f-4a20-87d0-1cf151ecab8b" providerId="ADAL" clId="{E14A5CC1-7DCD-4010-BF78-4CD99C973B91}" dt="2025-05-29T18:29:38.917" v="6333" actId="2711"/>
          <ac:spMkLst>
            <pc:docMk/>
            <pc:sldMk cId="2247607717" sldId="333"/>
            <ac:spMk id="30" creationId="{9C0F63C5-1FD2-5AF7-B414-9D271C04D7BE}"/>
          </ac:spMkLst>
        </pc:spChg>
        <pc:spChg chg="add mod">
          <ac:chgData name="FAYE Oumou" userId="84b70326-750f-4a20-87d0-1cf151ecab8b" providerId="ADAL" clId="{E14A5CC1-7DCD-4010-BF78-4CD99C973B91}" dt="2025-05-29T18:29:38.917" v="6333" actId="2711"/>
          <ac:spMkLst>
            <pc:docMk/>
            <pc:sldMk cId="2247607717" sldId="333"/>
            <ac:spMk id="36" creationId="{6724D27D-CA70-6107-4E49-C4587F40F1B4}"/>
          </ac:spMkLst>
        </pc:spChg>
        <pc:spChg chg="add mod">
          <ac:chgData name="FAYE Oumou" userId="84b70326-750f-4a20-87d0-1cf151ecab8b" providerId="ADAL" clId="{E14A5CC1-7DCD-4010-BF78-4CD99C973B91}" dt="2025-05-29T18:54:35.419" v="6683" actId="20577"/>
          <ac:spMkLst>
            <pc:docMk/>
            <pc:sldMk cId="2247607717" sldId="333"/>
            <ac:spMk id="37" creationId="{DCFDDCAF-BDBF-3845-98CC-8936B1313BD2}"/>
          </ac:spMkLst>
        </pc:spChg>
      </pc:sldChg>
      <pc:sldChg chg="delSp modSp add del mod">
        <pc:chgData name="FAYE Oumou" userId="84b70326-750f-4a20-87d0-1cf151ecab8b" providerId="ADAL" clId="{E14A5CC1-7DCD-4010-BF78-4CD99C973B91}" dt="2025-05-29T18:18:53.179" v="6153" actId="47"/>
        <pc:sldMkLst>
          <pc:docMk/>
          <pc:sldMk cId="2977782950" sldId="333"/>
        </pc:sldMkLst>
      </pc:sldChg>
      <pc:sldChg chg="addSp delSp modSp add del mod setBg">
        <pc:chgData name="FAYE Oumou" userId="84b70326-750f-4a20-87d0-1cf151ecab8b" providerId="ADAL" clId="{E14A5CC1-7DCD-4010-BF78-4CD99C973B91}" dt="2025-05-29T17:27:32.095" v="4279" actId="47"/>
        <pc:sldMkLst>
          <pc:docMk/>
          <pc:sldMk cId="4055033268" sldId="333"/>
        </pc:sldMkLst>
      </pc:sldChg>
      <pc:sldChg chg="modSp add del mod setBg">
        <pc:chgData name="FAYE Oumou" userId="84b70326-750f-4a20-87d0-1cf151ecab8b" providerId="ADAL" clId="{E14A5CC1-7DCD-4010-BF78-4CD99C973B91}" dt="2025-05-29T17:30:47.622" v="4319" actId="47"/>
        <pc:sldMkLst>
          <pc:docMk/>
          <pc:sldMk cId="1321593547" sldId="349"/>
        </pc:sldMkLst>
      </pc:sldChg>
      <pc:sldChg chg="modSp add del mod setBg">
        <pc:chgData name="FAYE Oumou" userId="84b70326-750f-4a20-87d0-1cf151ecab8b" providerId="ADAL" clId="{E14A5CC1-7DCD-4010-BF78-4CD99C973B91}" dt="2025-05-29T17:21:33.930" v="4162"/>
        <pc:sldMkLst>
          <pc:docMk/>
          <pc:sldMk cId="3490895141" sldId="360"/>
        </pc:sldMkLst>
      </pc:sldChg>
      <pc:sldMasterChg chg="delSldLayout">
        <pc:chgData name="FAYE Oumou" userId="84b70326-750f-4a20-87d0-1cf151ecab8b" providerId="ADAL" clId="{E14A5CC1-7DCD-4010-BF78-4CD99C973B91}" dt="2025-05-29T17:30:47.622" v="4319" actId="47"/>
        <pc:sldMasterMkLst>
          <pc:docMk/>
          <pc:sldMasterMk cId="3034982234" sldId="2147483746"/>
        </pc:sldMasterMkLst>
        <pc:sldLayoutChg chg="del">
          <pc:chgData name="FAYE Oumou" userId="84b70326-750f-4a20-87d0-1cf151ecab8b" providerId="ADAL" clId="{E14A5CC1-7DCD-4010-BF78-4CD99C973B91}" dt="2025-05-29T17:27:32.095" v="4279" actId="47"/>
          <pc:sldLayoutMkLst>
            <pc:docMk/>
            <pc:sldMasterMk cId="3034982234" sldId="2147483746"/>
            <pc:sldLayoutMk cId="713011777" sldId="2147483750"/>
          </pc:sldLayoutMkLst>
        </pc:sldLayoutChg>
        <pc:sldLayoutChg chg="del">
          <pc:chgData name="FAYE Oumou" userId="84b70326-750f-4a20-87d0-1cf151ecab8b" providerId="ADAL" clId="{E14A5CC1-7DCD-4010-BF78-4CD99C973B91}" dt="2025-05-29T17:30:47.622" v="4319" actId="47"/>
          <pc:sldLayoutMkLst>
            <pc:docMk/>
            <pc:sldMasterMk cId="3034982234" sldId="2147483746"/>
            <pc:sldLayoutMk cId="2564681565" sldId="214748375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pPr rtl="0"/>
            <a:endParaRPr lang="en-US"/>
          </a:p>
        </p:txBody>
      </p:sp>
      <p:sp>
        <p:nvSpPr>
          <p:cNvPr id="3" name="Espace réservé de la date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pPr rtl="0"/>
            <a:fld id="{F2641A86-FBF4-4831-9FF4-7B487F3492D7}" type="datetime1">
              <a:rPr lang="fr-FR" smtClean="0"/>
              <a:t>04/07/2025</a:t>
            </a:fld>
            <a:endParaRPr lang="en-US" dirty="0"/>
          </a:p>
        </p:txBody>
      </p:sp>
      <p:sp>
        <p:nvSpPr>
          <p:cNvPr id="4" name="Espace réservé du pied de page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pPr rtl="0"/>
            <a:endParaRPr lang="en-US"/>
          </a:p>
        </p:txBody>
      </p:sp>
      <p:sp>
        <p:nvSpPr>
          <p:cNvPr id="5" name="Espace réservé du numéro de diapositive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‹N°›</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pPr rtl="0"/>
            <a:endParaRPr lang="en-US"/>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pPr rtl="0"/>
            <a:fld id="{1713F8BB-B1B5-4D35-A08C-A275931309FC}" type="datetime1">
              <a:rPr lang="fr-FR" smtClean="0"/>
              <a:t>04/07/2025</a:t>
            </a:fld>
            <a:endParaRPr lang="en-US"/>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Espace réservé des commentair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rtl="0"/>
            <a:r>
              <a:rPr lang="fr"/>
              <a:t>Modifiez les styles du texte du masque</a:t>
            </a:r>
            <a:endParaRPr lang="en-US"/>
          </a:p>
          <a:p>
            <a:pPr lvl="1" rtl="0"/>
            <a:r>
              <a:rPr lang="fr"/>
              <a:t>Deuxième niveau</a:t>
            </a:r>
          </a:p>
          <a:p>
            <a:pPr lvl="2" rtl="0"/>
            <a:r>
              <a:rPr lang="fr"/>
              <a:t>Troisième niveau</a:t>
            </a:r>
          </a:p>
          <a:p>
            <a:pPr lvl="3" rtl="0"/>
            <a:r>
              <a:rPr lang="fr"/>
              <a:t>Quatrième niveau</a:t>
            </a:r>
          </a:p>
          <a:p>
            <a:pPr lvl="4" rtl="0"/>
            <a:r>
              <a:rPr lang="fr"/>
              <a:t>Cinquième niveau</a:t>
            </a:r>
            <a:endParaRPr lang="en-US"/>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pPr rtl="0"/>
            <a:endParaRPr lang="en-US"/>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‹N°›</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None/>
            </a:pPr>
            <a:endParaRPr lang="fr-FR" dirty="0"/>
          </a:p>
        </p:txBody>
      </p:sp>
      <p:sp>
        <p:nvSpPr>
          <p:cNvPr id="4" name="Espace réservé de la date 3"/>
          <p:cNvSpPr>
            <a:spLocks noGrp="1"/>
          </p:cNvSpPr>
          <p:nvPr>
            <p:ph type="dt" idx="1"/>
          </p:nvPr>
        </p:nvSpPr>
        <p:spPr/>
        <p:txBody>
          <a:bodyPr/>
          <a:lstStyle/>
          <a:p>
            <a:pPr rtl="0"/>
            <a:fld id="{1713F8BB-B1B5-4D35-A08C-A275931309FC}" type="datetime1">
              <a:rPr lang="fr-FR" smtClean="0"/>
              <a:t>04/07/2025</a:t>
            </a:fld>
            <a:endParaRPr lang="en-US"/>
          </a:p>
        </p:txBody>
      </p:sp>
      <p:sp>
        <p:nvSpPr>
          <p:cNvPr id="5" name="Espace réservé du numéro de diapositive 4"/>
          <p:cNvSpPr>
            <a:spLocks noGrp="1"/>
          </p:cNvSpPr>
          <p:nvPr>
            <p:ph type="sldNum" sz="quarter" idx="5"/>
          </p:nvPr>
        </p:nvSpPr>
        <p:spPr/>
        <p:txBody>
          <a:bodyPr/>
          <a:lstStyle/>
          <a:p>
            <a:pPr rtl="0"/>
            <a:fld id="{9C2B151B-D7D1-48E5-8230-5AADBC794F88}" type="slidenum">
              <a:rPr lang="en-US" smtClean="0"/>
              <a:t>1</a:t>
            </a:fld>
            <a:endParaRPr lang="en-US"/>
          </a:p>
        </p:txBody>
      </p:sp>
    </p:spTree>
    <p:extLst>
      <p:ext uri="{BB962C8B-B14F-4D97-AF65-F5344CB8AC3E}">
        <p14:creationId xmlns:p14="http://schemas.microsoft.com/office/powerpoint/2010/main" val="3115798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3E96F-0B51-D7B7-A491-925BC578879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C4753C1-20EF-C061-F057-8E1DFDD705D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A2E8C48-3304-9E71-4484-D4BBD46D82F4}"/>
              </a:ext>
            </a:extLst>
          </p:cNvPr>
          <p:cNvSpPr>
            <a:spLocks noGrp="1"/>
          </p:cNvSpPr>
          <p:nvPr>
            <p:ph type="body" idx="1"/>
          </p:nvPr>
        </p:nvSpPr>
        <p:spPr/>
        <p:txBody>
          <a:bodyPr/>
          <a:lstStyle/>
          <a:p>
            <a:pPr algn="l">
              <a:buNone/>
            </a:pPr>
            <a:r>
              <a:rPr lang="fr-FR" dirty="0"/>
              <a:t>ok</a:t>
            </a:r>
          </a:p>
        </p:txBody>
      </p:sp>
      <p:sp>
        <p:nvSpPr>
          <p:cNvPr id="4" name="Espace réservé de la date 3">
            <a:extLst>
              <a:ext uri="{FF2B5EF4-FFF2-40B4-BE49-F238E27FC236}">
                <a16:creationId xmlns:a16="http://schemas.microsoft.com/office/drawing/2014/main" id="{2838D749-E4FF-8263-A870-EA454711CEAE}"/>
              </a:ext>
            </a:extLst>
          </p:cNvPr>
          <p:cNvSpPr>
            <a:spLocks noGrp="1"/>
          </p:cNvSpPr>
          <p:nvPr>
            <p:ph type="dt" idx="1"/>
          </p:nvPr>
        </p:nvSpPr>
        <p:spPr/>
        <p:txBody>
          <a:bodyPr/>
          <a:lstStyle/>
          <a:p>
            <a:pPr rtl="0"/>
            <a:fld id="{1713F8BB-B1B5-4D35-A08C-A275931309FC}" type="datetime1">
              <a:rPr lang="fr-FR" smtClean="0"/>
              <a:t>04/07/2025</a:t>
            </a:fld>
            <a:endParaRPr lang="en-US"/>
          </a:p>
        </p:txBody>
      </p:sp>
      <p:sp>
        <p:nvSpPr>
          <p:cNvPr id="5" name="Espace réservé du numéro de diapositive 4">
            <a:extLst>
              <a:ext uri="{FF2B5EF4-FFF2-40B4-BE49-F238E27FC236}">
                <a16:creationId xmlns:a16="http://schemas.microsoft.com/office/drawing/2014/main" id="{E0397F76-FBFA-8AD1-5F22-C041966EA1D9}"/>
              </a:ext>
            </a:extLst>
          </p:cNvPr>
          <p:cNvSpPr>
            <a:spLocks noGrp="1"/>
          </p:cNvSpPr>
          <p:nvPr>
            <p:ph type="sldNum" sz="quarter" idx="5"/>
          </p:nvPr>
        </p:nvSpPr>
        <p:spPr/>
        <p:txBody>
          <a:bodyPr/>
          <a:lstStyle/>
          <a:p>
            <a:pPr rtl="0"/>
            <a:fld id="{9C2B151B-D7D1-48E5-8230-5AADBC794F88}" type="slidenum">
              <a:rPr lang="en-US" smtClean="0"/>
              <a:t>10</a:t>
            </a:fld>
            <a:endParaRPr lang="en-US"/>
          </a:p>
        </p:txBody>
      </p:sp>
    </p:spTree>
    <p:extLst>
      <p:ext uri="{BB962C8B-B14F-4D97-AF65-F5344CB8AC3E}">
        <p14:creationId xmlns:p14="http://schemas.microsoft.com/office/powerpoint/2010/main" val="142591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EDAAD-3A50-4DB1-C4CD-77B4EBBD973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4AC45CC-4EF6-E7A3-E84B-6EB3AED01D7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0EB614A-02A8-4D32-05D8-DE5E84D0786A}"/>
              </a:ext>
            </a:extLst>
          </p:cNvPr>
          <p:cNvSpPr>
            <a:spLocks noGrp="1"/>
          </p:cNvSpPr>
          <p:nvPr>
            <p:ph type="body" idx="1"/>
          </p:nvPr>
        </p:nvSpPr>
        <p:spPr/>
        <p:txBody>
          <a:bodyPr/>
          <a:lstStyle/>
          <a:p>
            <a:pPr algn="l">
              <a:buNone/>
            </a:pPr>
            <a:r>
              <a:rPr lang="fr-FR" dirty="0"/>
              <a:t>ok</a:t>
            </a:r>
          </a:p>
        </p:txBody>
      </p:sp>
      <p:sp>
        <p:nvSpPr>
          <p:cNvPr id="4" name="Espace réservé de la date 3">
            <a:extLst>
              <a:ext uri="{FF2B5EF4-FFF2-40B4-BE49-F238E27FC236}">
                <a16:creationId xmlns:a16="http://schemas.microsoft.com/office/drawing/2014/main" id="{14ED099A-0D3D-7F56-5CD8-BFB4A19578C2}"/>
              </a:ext>
            </a:extLst>
          </p:cNvPr>
          <p:cNvSpPr>
            <a:spLocks noGrp="1"/>
          </p:cNvSpPr>
          <p:nvPr>
            <p:ph type="dt" idx="1"/>
          </p:nvPr>
        </p:nvSpPr>
        <p:spPr/>
        <p:txBody>
          <a:bodyPr/>
          <a:lstStyle/>
          <a:p>
            <a:pPr rtl="0"/>
            <a:fld id="{1713F8BB-B1B5-4D35-A08C-A275931309FC}" type="datetime1">
              <a:rPr lang="fr-FR" smtClean="0"/>
              <a:t>04/07/2025</a:t>
            </a:fld>
            <a:endParaRPr lang="en-US"/>
          </a:p>
        </p:txBody>
      </p:sp>
      <p:sp>
        <p:nvSpPr>
          <p:cNvPr id="5" name="Espace réservé du numéro de diapositive 4">
            <a:extLst>
              <a:ext uri="{FF2B5EF4-FFF2-40B4-BE49-F238E27FC236}">
                <a16:creationId xmlns:a16="http://schemas.microsoft.com/office/drawing/2014/main" id="{CF4A6922-80A8-678B-C842-79EC49020E0D}"/>
              </a:ext>
            </a:extLst>
          </p:cNvPr>
          <p:cNvSpPr>
            <a:spLocks noGrp="1"/>
          </p:cNvSpPr>
          <p:nvPr>
            <p:ph type="sldNum" sz="quarter" idx="5"/>
          </p:nvPr>
        </p:nvSpPr>
        <p:spPr/>
        <p:txBody>
          <a:bodyPr/>
          <a:lstStyle/>
          <a:p>
            <a:pPr rtl="0"/>
            <a:fld id="{9C2B151B-D7D1-48E5-8230-5AADBC794F88}" type="slidenum">
              <a:rPr lang="en-US" smtClean="0"/>
              <a:t>11</a:t>
            </a:fld>
            <a:endParaRPr lang="en-US"/>
          </a:p>
        </p:txBody>
      </p:sp>
    </p:spTree>
    <p:extLst>
      <p:ext uri="{BB962C8B-B14F-4D97-AF65-F5344CB8AC3E}">
        <p14:creationId xmlns:p14="http://schemas.microsoft.com/office/powerpoint/2010/main" val="3170736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40BDE-08BD-E9CA-A5C9-E994CFBB944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51D2606-3EC5-4351-E339-FF8FD1FB758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05F4556-9B31-A789-FE0E-7BCB4699416C}"/>
              </a:ext>
            </a:extLst>
          </p:cNvPr>
          <p:cNvSpPr>
            <a:spLocks noGrp="1"/>
          </p:cNvSpPr>
          <p:nvPr>
            <p:ph type="body" idx="1"/>
          </p:nvPr>
        </p:nvSpPr>
        <p:spPr/>
        <p:txBody>
          <a:bodyPr/>
          <a:lstStyle/>
          <a:p>
            <a:pPr algn="l">
              <a:buNone/>
            </a:pPr>
            <a:r>
              <a:rPr lang="fr-FR" dirty="0"/>
              <a:t>ok</a:t>
            </a:r>
          </a:p>
        </p:txBody>
      </p:sp>
      <p:sp>
        <p:nvSpPr>
          <p:cNvPr id="4" name="Espace réservé de la date 3">
            <a:extLst>
              <a:ext uri="{FF2B5EF4-FFF2-40B4-BE49-F238E27FC236}">
                <a16:creationId xmlns:a16="http://schemas.microsoft.com/office/drawing/2014/main" id="{DBC2A7CA-5B17-9D16-F062-0F28121C7A46}"/>
              </a:ext>
            </a:extLst>
          </p:cNvPr>
          <p:cNvSpPr>
            <a:spLocks noGrp="1"/>
          </p:cNvSpPr>
          <p:nvPr>
            <p:ph type="dt" idx="1"/>
          </p:nvPr>
        </p:nvSpPr>
        <p:spPr/>
        <p:txBody>
          <a:bodyPr/>
          <a:lstStyle/>
          <a:p>
            <a:pPr rtl="0"/>
            <a:fld id="{1713F8BB-B1B5-4D35-A08C-A275931309FC}" type="datetime1">
              <a:rPr lang="fr-FR" smtClean="0"/>
              <a:t>04/07/2025</a:t>
            </a:fld>
            <a:endParaRPr lang="en-US"/>
          </a:p>
        </p:txBody>
      </p:sp>
      <p:sp>
        <p:nvSpPr>
          <p:cNvPr id="5" name="Espace réservé du numéro de diapositive 4">
            <a:extLst>
              <a:ext uri="{FF2B5EF4-FFF2-40B4-BE49-F238E27FC236}">
                <a16:creationId xmlns:a16="http://schemas.microsoft.com/office/drawing/2014/main" id="{0C2C2A00-BA92-6393-5D41-EEB7CEB3BB80}"/>
              </a:ext>
            </a:extLst>
          </p:cNvPr>
          <p:cNvSpPr>
            <a:spLocks noGrp="1"/>
          </p:cNvSpPr>
          <p:nvPr>
            <p:ph type="sldNum" sz="quarter" idx="5"/>
          </p:nvPr>
        </p:nvSpPr>
        <p:spPr/>
        <p:txBody>
          <a:bodyPr/>
          <a:lstStyle/>
          <a:p>
            <a:pPr rtl="0"/>
            <a:fld id="{9C2B151B-D7D1-48E5-8230-5AADBC794F88}" type="slidenum">
              <a:rPr lang="en-US" smtClean="0"/>
              <a:t>12</a:t>
            </a:fld>
            <a:endParaRPr lang="en-US"/>
          </a:p>
        </p:txBody>
      </p:sp>
    </p:spTree>
    <p:extLst>
      <p:ext uri="{BB962C8B-B14F-4D97-AF65-F5344CB8AC3E}">
        <p14:creationId xmlns:p14="http://schemas.microsoft.com/office/powerpoint/2010/main" val="1830974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5F3E5-EB5D-0EC7-462D-C83917230CC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1C75CD4-A8BE-06D5-AE52-BFD4A64BA2C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73D833E-32D7-4797-5313-C56F8C59BA07}"/>
              </a:ext>
            </a:extLst>
          </p:cNvPr>
          <p:cNvSpPr>
            <a:spLocks noGrp="1"/>
          </p:cNvSpPr>
          <p:nvPr>
            <p:ph type="body" idx="1"/>
          </p:nvPr>
        </p:nvSpPr>
        <p:spPr/>
        <p:txBody>
          <a:bodyPr/>
          <a:lstStyle/>
          <a:p>
            <a:pPr algn="l">
              <a:buNone/>
            </a:pPr>
            <a:r>
              <a:rPr lang="fr-FR" dirty="0"/>
              <a:t>ok</a:t>
            </a:r>
          </a:p>
        </p:txBody>
      </p:sp>
      <p:sp>
        <p:nvSpPr>
          <p:cNvPr id="4" name="Espace réservé de la date 3">
            <a:extLst>
              <a:ext uri="{FF2B5EF4-FFF2-40B4-BE49-F238E27FC236}">
                <a16:creationId xmlns:a16="http://schemas.microsoft.com/office/drawing/2014/main" id="{E4F9CEAE-0F79-DA16-C1C3-94488E67285A}"/>
              </a:ext>
            </a:extLst>
          </p:cNvPr>
          <p:cNvSpPr>
            <a:spLocks noGrp="1"/>
          </p:cNvSpPr>
          <p:nvPr>
            <p:ph type="dt" idx="1"/>
          </p:nvPr>
        </p:nvSpPr>
        <p:spPr/>
        <p:txBody>
          <a:bodyPr/>
          <a:lstStyle/>
          <a:p>
            <a:pPr rtl="0"/>
            <a:fld id="{1713F8BB-B1B5-4D35-A08C-A275931309FC}" type="datetime1">
              <a:rPr lang="fr-FR" smtClean="0"/>
              <a:t>04/07/2025</a:t>
            </a:fld>
            <a:endParaRPr lang="en-US"/>
          </a:p>
        </p:txBody>
      </p:sp>
      <p:sp>
        <p:nvSpPr>
          <p:cNvPr id="5" name="Espace réservé du numéro de diapositive 4">
            <a:extLst>
              <a:ext uri="{FF2B5EF4-FFF2-40B4-BE49-F238E27FC236}">
                <a16:creationId xmlns:a16="http://schemas.microsoft.com/office/drawing/2014/main" id="{8454B310-1381-337D-B134-5AA4B11BF4A8}"/>
              </a:ext>
            </a:extLst>
          </p:cNvPr>
          <p:cNvSpPr>
            <a:spLocks noGrp="1"/>
          </p:cNvSpPr>
          <p:nvPr>
            <p:ph type="sldNum" sz="quarter" idx="5"/>
          </p:nvPr>
        </p:nvSpPr>
        <p:spPr/>
        <p:txBody>
          <a:bodyPr/>
          <a:lstStyle/>
          <a:p>
            <a:pPr rtl="0"/>
            <a:fld id="{9C2B151B-D7D1-48E5-8230-5AADBC794F88}" type="slidenum">
              <a:rPr lang="en-US" smtClean="0"/>
              <a:t>13</a:t>
            </a:fld>
            <a:endParaRPr lang="en-US"/>
          </a:p>
        </p:txBody>
      </p:sp>
    </p:spTree>
    <p:extLst>
      <p:ext uri="{BB962C8B-B14F-4D97-AF65-F5344CB8AC3E}">
        <p14:creationId xmlns:p14="http://schemas.microsoft.com/office/powerpoint/2010/main" val="854714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DB354-4A0B-0A8F-0B00-FBB9FF7C695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5F3D1E5-7B32-8B8A-506C-DA265C5FACC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FDDF74B-467F-EC07-8027-1C97D44AE1A6}"/>
              </a:ext>
            </a:extLst>
          </p:cNvPr>
          <p:cNvSpPr>
            <a:spLocks noGrp="1"/>
          </p:cNvSpPr>
          <p:nvPr>
            <p:ph type="body" idx="1"/>
          </p:nvPr>
        </p:nvSpPr>
        <p:spPr/>
        <p:txBody>
          <a:bodyPr/>
          <a:lstStyle/>
          <a:p>
            <a:pPr algn="l">
              <a:buNone/>
            </a:pPr>
            <a:r>
              <a:rPr lang="fr-FR" dirty="0"/>
              <a:t>ok</a:t>
            </a:r>
          </a:p>
        </p:txBody>
      </p:sp>
      <p:sp>
        <p:nvSpPr>
          <p:cNvPr id="4" name="Espace réservé de la date 3">
            <a:extLst>
              <a:ext uri="{FF2B5EF4-FFF2-40B4-BE49-F238E27FC236}">
                <a16:creationId xmlns:a16="http://schemas.microsoft.com/office/drawing/2014/main" id="{8A2F8167-F061-C2AA-494C-8C8C0A54ED41}"/>
              </a:ext>
            </a:extLst>
          </p:cNvPr>
          <p:cNvSpPr>
            <a:spLocks noGrp="1"/>
          </p:cNvSpPr>
          <p:nvPr>
            <p:ph type="dt" idx="1"/>
          </p:nvPr>
        </p:nvSpPr>
        <p:spPr/>
        <p:txBody>
          <a:bodyPr/>
          <a:lstStyle/>
          <a:p>
            <a:pPr rtl="0"/>
            <a:fld id="{1713F8BB-B1B5-4D35-A08C-A275931309FC}" type="datetime1">
              <a:rPr lang="fr-FR" smtClean="0"/>
              <a:t>04/07/2025</a:t>
            </a:fld>
            <a:endParaRPr lang="en-US"/>
          </a:p>
        </p:txBody>
      </p:sp>
      <p:sp>
        <p:nvSpPr>
          <p:cNvPr id="5" name="Espace réservé du numéro de diapositive 4">
            <a:extLst>
              <a:ext uri="{FF2B5EF4-FFF2-40B4-BE49-F238E27FC236}">
                <a16:creationId xmlns:a16="http://schemas.microsoft.com/office/drawing/2014/main" id="{9C801AF9-8743-CEB6-EFB0-84E6C61B8C5A}"/>
              </a:ext>
            </a:extLst>
          </p:cNvPr>
          <p:cNvSpPr>
            <a:spLocks noGrp="1"/>
          </p:cNvSpPr>
          <p:nvPr>
            <p:ph type="sldNum" sz="quarter" idx="5"/>
          </p:nvPr>
        </p:nvSpPr>
        <p:spPr/>
        <p:txBody>
          <a:bodyPr/>
          <a:lstStyle/>
          <a:p>
            <a:pPr rtl="0"/>
            <a:fld id="{9C2B151B-D7D1-48E5-8230-5AADBC794F88}" type="slidenum">
              <a:rPr lang="en-US" smtClean="0"/>
              <a:t>14</a:t>
            </a:fld>
            <a:endParaRPr lang="en-US"/>
          </a:p>
        </p:txBody>
      </p:sp>
    </p:spTree>
    <p:extLst>
      <p:ext uri="{BB962C8B-B14F-4D97-AF65-F5344CB8AC3E}">
        <p14:creationId xmlns:p14="http://schemas.microsoft.com/office/powerpoint/2010/main" val="2998862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0115C-AE96-2430-A298-5D863139FC9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B7D9E5E-DEF6-6E5E-9346-D231F2FAFCC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E45D1DC-6FDB-C0B0-D612-37C5B510D73C}"/>
              </a:ext>
            </a:extLst>
          </p:cNvPr>
          <p:cNvSpPr>
            <a:spLocks noGrp="1"/>
          </p:cNvSpPr>
          <p:nvPr>
            <p:ph type="body" idx="1"/>
          </p:nvPr>
        </p:nvSpPr>
        <p:spPr/>
        <p:txBody>
          <a:bodyPr/>
          <a:lstStyle/>
          <a:p>
            <a:r>
              <a:rPr lang="fr-FR" dirty="0"/>
              <a:t>LIEN OK </a:t>
            </a:r>
          </a:p>
        </p:txBody>
      </p:sp>
      <p:sp>
        <p:nvSpPr>
          <p:cNvPr id="4" name="Espace réservé de la date 3">
            <a:extLst>
              <a:ext uri="{FF2B5EF4-FFF2-40B4-BE49-F238E27FC236}">
                <a16:creationId xmlns:a16="http://schemas.microsoft.com/office/drawing/2014/main" id="{780E69A7-343A-7CAF-FB18-00AEE03E9909}"/>
              </a:ext>
            </a:extLst>
          </p:cNvPr>
          <p:cNvSpPr>
            <a:spLocks noGrp="1"/>
          </p:cNvSpPr>
          <p:nvPr>
            <p:ph type="dt" idx="1"/>
          </p:nvPr>
        </p:nvSpPr>
        <p:spPr/>
        <p:txBody>
          <a:bodyPr/>
          <a:lstStyle/>
          <a:p>
            <a:pPr rtl="0"/>
            <a:fld id="{1713F8BB-B1B5-4D35-A08C-A275931309FC}" type="datetime1">
              <a:rPr lang="fr-FR" smtClean="0"/>
              <a:t>04/07/2025</a:t>
            </a:fld>
            <a:endParaRPr lang="en-US"/>
          </a:p>
        </p:txBody>
      </p:sp>
      <p:sp>
        <p:nvSpPr>
          <p:cNvPr id="5" name="Espace réservé du numéro de diapositive 4">
            <a:extLst>
              <a:ext uri="{FF2B5EF4-FFF2-40B4-BE49-F238E27FC236}">
                <a16:creationId xmlns:a16="http://schemas.microsoft.com/office/drawing/2014/main" id="{7F69DC3E-FFA0-BF15-E859-086A661A19B8}"/>
              </a:ext>
            </a:extLst>
          </p:cNvPr>
          <p:cNvSpPr>
            <a:spLocks noGrp="1"/>
          </p:cNvSpPr>
          <p:nvPr>
            <p:ph type="sldNum" sz="quarter" idx="5"/>
          </p:nvPr>
        </p:nvSpPr>
        <p:spPr/>
        <p:txBody>
          <a:bodyPr/>
          <a:lstStyle/>
          <a:p>
            <a:pPr rtl="0"/>
            <a:fld id="{9C2B151B-D7D1-48E5-8230-5AADBC794F88}" type="slidenum">
              <a:rPr lang="en-US" smtClean="0"/>
              <a:t>15</a:t>
            </a:fld>
            <a:endParaRPr lang="en-US"/>
          </a:p>
        </p:txBody>
      </p:sp>
    </p:spTree>
    <p:extLst>
      <p:ext uri="{BB962C8B-B14F-4D97-AF65-F5344CB8AC3E}">
        <p14:creationId xmlns:p14="http://schemas.microsoft.com/office/powerpoint/2010/main" val="1514078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0115C-AE96-2430-A298-5D863139FC9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B7D9E5E-DEF6-6E5E-9346-D231F2FAFCC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E45D1DC-6FDB-C0B0-D612-37C5B510D73C}"/>
              </a:ext>
            </a:extLst>
          </p:cNvPr>
          <p:cNvSpPr>
            <a:spLocks noGrp="1"/>
          </p:cNvSpPr>
          <p:nvPr>
            <p:ph type="body" idx="1"/>
          </p:nvPr>
        </p:nvSpPr>
        <p:spPr/>
        <p:txBody>
          <a:bodyPr/>
          <a:lstStyle/>
          <a:p>
            <a:endParaRPr lang="fr-FR" dirty="0"/>
          </a:p>
        </p:txBody>
      </p:sp>
      <p:sp>
        <p:nvSpPr>
          <p:cNvPr id="4" name="Espace réservé de la date 3">
            <a:extLst>
              <a:ext uri="{FF2B5EF4-FFF2-40B4-BE49-F238E27FC236}">
                <a16:creationId xmlns:a16="http://schemas.microsoft.com/office/drawing/2014/main" id="{780E69A7-343A-7CAF-FB18-00AEE03E9909}"/>
              </a:ext>
            </a:extLst>
          </p:cNvPr>
          <p:cNvSpPr>
            <a:spLocks noGrp="1"/>
          </p:cNvSpPr>
          <p:nvPr>
            <p:ph type="dt" idx="1"/>
          </p:nvPr>
        </p:nvSpPr>
        <p:spPr/>
        <p:txBody>
          <a:bodyPr/>
          <a:lstStyle/>
          <a:p>
            <a:pPr rtl="0"/>
            <a:fld id="{1713F8BB-B1B5-4D35-A08C-A275931309FC}" type="datetime1">
              <a:rPr lang="fr-FR" smtClean="0"/>
              <a:t>04/07/2025</a:t>
            </a:fld>
            <a:endParaRPr lang="en-US"/>
          </a:p>
        </p:txBody>
      </p:sp>
      <p:sp>
        <p:nvSpPr>
          <p:cNvPr id="5" name="Espace réservé du numéro de diapositive 4">
            <a:extLst>
              <a:ext uri="{FF2B5EF4-FFF2-40B4-BE49-F238E27FC236}">
                <a16:creationId xmlns:a16="http://schemas.microsoft.com/office/drawing/2014/main" id="{7F69DC3E-FFA0-BF15-E859-086A661A19B8}"/>
              </a:ext>
            </a:extLst>
          </p:cNvPr>
          <p:cNvSpPr>
            <a:spLocks noGrp="1"/>
          </p:cNvSpPr>
          <p:nvPr>
            <p:ph type="sldNum" sz="quarter" idx="5"/>
          </p:nvPr>
        </p:nvSpPr>
        <p:spPr/>
        <p:txBody>
          <a:bodyPr/>
          <a:lstStyle/>
          <a:p>
            <a:pPr rtl="0"/>
            <a:fld id="{9C2B151B-D7D1-48E5-8230-5AADBC794F88}" type="slidenum">
              <a:rPr lang="en-US" smtClean="0"/>
              <a:t>18</a:t>
            </a:fld>
            <a:endParaRPr lang="en-US"/>
          </a:p>
        </p:txBody>
      </p:sp>
    </p:spTree>
    <p:extLst>
      <p:ext uri="{BB962C8B-B14F-4D97-AF65-F5344CB8AC3E}">
        <p14:creationId xmlns:p14="http://schemas.microsoft.com/office/powerpoint/2010/main" val="1514078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67D79-2103-4125-D1F6-E79C1F05D44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7F3D9A9-3DC7-1E19-E294-DDBD1085FCF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1A0DECD-3E32-0371-F8EA-5EE6798691D2}"/>
              </a:ext>
            </a:extLst>
          </p:cNvPr>
          <p:cNvSpPr>
            <a:spLocks noGrp="1"/>
          </p:cNvSpPr>
          <p:nvPr>
            <p:ph type="body" idx="1"/>
          </p:nvPr>
        </p:nvSpPr>
        <p:spPr/>
        <p:txBody>
          <a:bodyPr/>
          <a:lstStyle/>
          <a:p>
            <a:pPr algn="l">
              <a:buNone/>
            </a:pPr>
            <a:endParaRPr lang="fr-FR" dirty="0"/>
          </a:p>
        </p:txBody>
      </p:sp>
      <p:sp>
        <p:nvSpPr>
          <p:cNvPr id="4" name="Espace réservé de la date 3">
            <a:extLst>
              <a:ext uri="{FF2B5EF4-FFF2-40B4-BE49-F238E27FC236}">
                <a16:creationId xmlns:a16="http://schemas.microsoft.com/office/drawing/2014/main" id="{81749A96-3AF6-E2AF-3357-F1D34F778DF0}"/>
              </a:ext>
            </a:extLst>
          </p:cNvPr>
          <p:cNvSpPr>
            <a:spLocks noGrp="1"/>
          </p:cNvSpPr>
          <p:nvPr>
            <p:ph type="dt" idx="1"/>
          </p:nvPr>
        </p:nvSpPr>
        <p:spPr/>
        <p:txBody>
          <a:bodyPr/>
          <a:lstStyle/>
          <a:p>
            <a:pPr rtl="0"/>
            <a:fld id="{1713F8BB-B1B5-4D35-A08C-A275931309FC}" type="datetime1">
              <a:rPr lang="fr-FR" smtClean="0"/>
              <a:t>04/07/2025</a:t>
            </a:fld>
            <a:endParaRPr lang="en-US"/>
          </a:p>
        </p:txBody>
      </p:sp>
      <p:sp>
        <p:nvSpPr>
          <p:cNvPr id="5" name="Espace réservé du numéro de diapositive 4">
            <a:extLst>
              <a:ext uri="{FF2B5EF4-FFF2-40B4-BE49-F238E27FC236}">
                <a16:creationId xmlns:a16="http://schemas.microsoft.com/office/drawing/2014/main" id="{10B328E0-D7B4-5BE3-C88B-7AE9776C5652}"/>
              </a:ext>
            </a:extLst>
          </p:cNvPr>
          <p:cNvSpPr>
            <a:spLocks noGrp="1"/>
          </p:cNvSpPr>
          <p:nvPr>
            <p:ph type="sldNum" sz="quarter" idx="5"/>
          </p:nvPr>
        </p:nvSpPr>
        <p:spPr/>
        <p:txBody>
          <a:bodyPr/>
          <a:lstStyle/>
          <a:p>
            <a:pPr rtl="0"/>
            <a:fld id="{9C2B151B-D7D1-48E5-8230-5AADBC794F88}" type="slidenum">
              <a:rPr lang="en-US" smtClean="0"/>
              <a:t>19</a:t>
            </a:fld>
            <a:endParaRPr lang="en-US"/>
          </a:p>
        </p:txBody>
      </p:sp>
    </p:spTree>
    <p:extLst>
      <p:ext uri="{BB962C8B-B14F-4D97-AF65-F5344CB8AC3E}">
        <p14:creationId xmlns:p14="http://schemas.microsoft.com/office/powerpoint/2010/main" val="762789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445F-D3ED-4678-5262-8D3E2BD3764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9E38FA5-D695-A0CF-81DC-3F5AEEB318C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156E43F-CD27-850C-2CFE-7475806E7D46}"/>
              </a:ext>
            </a:extLst>
          </p:cNvPr>
          <p:cNvSpPr>
            <a:spLocks noGrp="1"/>
          </p:cNvSpPr>
          <p:nvPr>
            <p:ph type="body" idx="1"/>
          </p:nvPr>
        </p:nvSpPr>
        <p:spPr/>
        <p:txBody>
          <a:bodyPr/>
          <a:lstStyle/>
          <a:p>
            <a:pPr algn="l">
              <a:buNone/>
            </a:pPr>
            <a:endParaRPr lang="fr-FR" dirty="0"/>
          </a:p>
        </p:txBody>
      </p:sp>
      <p:sp>
        <p:nvSpPr>
          <p:cNvPr id="4" name="Espace réservé de la date 3">
            <a:extLst>
              <a:ext uri="{FF2B5EF4-FFF2-40B4-BE49-F238E27FC236}">
                <a16:creationId xmlns:a16="http://schemas.microsoft.com/office/drawing/2014/main" id="{9FAF5960-57F7-6DC9-BFCE-7887669A7C3A}"/>
              </a:ext>
            </a:extLst>
          </p:cNvPr>
          <p:cNvSpPr>
            <a:spLocks noGrp="1"/>
          </p:cNvSpPr>
          <p:nvPr>
            <p:ph type="dt" idx="1"/>
          </p:nvPr>
        </p:nvSpPr>
        <p:spPr/>
        <p:txBody>
          <a:bodyPr/>
          <a:lstStyle/>
          <a:p>
            <a:pPr rtl="0"/>
            <a:fld id="{1713F8BB-B1B5-4D35-A08C-A275931309FC}" type="datetime1">
              <a:rPr lang="fr-FR" smtClean="0"/>
              <a:t>04/07/2025</a:t>
            </a:fld>
            <a:endParaRPr lang="en-US"/>
          </a:p>
        </p:txBody>
      </p:sp>
      <p:sp>
        <p:nvSpPr>
          <p:cNvPr id="5" name="Espace réservé du numéro de diapositive 4">
            <a:extLst>
              <a:ext uri="{FF2B5EF4-FFF2-40B4-BE49-F238E27FC236}">
                <a16:creationId xmlns:a16="http://schemas.microsoft.com/office/drawing/2014/main" id="{C37F125E-BC9A-313C-1EEC-CD46351C609A}"/>
              </a:ext>
            </a:extLst>
          </p:cNvPr>
          <p:cNvSpPr>
            <a:spLocks noGrp="1"/>
          </p:cNvSpPr>
          <p:nvPr>
            <p:ph type="sldNum" sz="quarter" idx="5"/>
          </p:nvPr>
        </p:nvSpPr>
        <p:spPr/>
        <p:txBody>
          <a:bodyPr/>
          <a:lstStyle/>
          <a:p>
            <a:pPr rtl="0"/>
            <a:fld id="{9C2B151B-D7D1-48E5-8230-5AADBC794F88}" type="slidenum">
              <a:rPr lang="en-US" smtClean="0"/>
              <a:t>20</a:t>
            </a:fld>
            <a:endParaRPr lang="en-US"/>
          </a:p>
        </p:txBody>
      </p:sp>
    </p:spTree>
    <p:extLst>
      <p:ext uri="{BB962C8B-B14F-4D97-AF65-F5344CB8AC3E}">
        <p14:creationId xmlns:p14="http://schemas.microsoft.com/office/powerpoint/2010/main" val="2038761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B2EF7-C447-9EF7-3D3D-97672931A2F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18D044E-F168-C8C9-7665-79D46263C35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BE53408-20C5-6A2F-A3E6-065F2186065B}"/>
              </a:ext>
            </a:extLst>
          </p:cNvPr>
          <p:cNvSpPr>
            <a:spLocks noGrp="1"/>
          </p:cNvSpPr>
          <p:nvPr>
            <p:ph type="body" idx="1"/>
          </p:nvPr>
        </p:nvSpPr>
        <p:spPr/>
        <p:txBody>
          <a:bodyPr/>
          <a:lstStyle/>
          <a:p>
            <a:pPr algn="l">
              <a:buNone/>
            </a:pPr>
            <a:endParaRPr lang="fr-FR" dirty="0"/>
          </a:p>
        </p:txBody>
      </p:sp>
      <p:sp>
        <p:nvSpPr>
          <p:cNvPr id="4" name="Espace réservé de la date 3">
            <a:extLst>
              <a:ext uri="{FF2B5EF4-FFF2-40B4-BE49-F238E27FC236}">
                <a16:creationId xmlns:a16="http://schemas.microsoft.com/office/drawing/2014/main" id="{EB8190E6-5520-5A3A-BEDE-FF96D4ADA3F8}"/>
              </a:ext>
            </a:extLst>
          </p:cNvPr>
          <p:cNvSpPr>
            <a:spLocks noGrp="1"/>
          </p:cNvSpPr>
          <p:nvPr>
            <p:ph type="dt" idx="1"/>
          </p:nvPr>
        </p:nvSpPr>
        <p:spPr/>
        <p:txBody>
          <a:bodyPr/>
          <a:lstStyle/>
          <a:p>
            <a:pPr rtl="0"/>
            <a:fld id="{1713F8BB-B1B5-4D35-A08C-A275931309FC}" type="datetime1">
              <a:rPr lang="fr-FR" smtClean="0"/>
              <a:t>04/07/2025</a:t>
            </a:fld>
            <a:endParaRPr lang="en-US"/>
          </a:p>
        </p:txBody>
      </p:sp>
      <p:sp>
        <p:nvSpPr>
          <p:cNvPr id="5" name="Espace réservé du numéro de diapositive 4">
            <a:extLst>
              <a:ext uri="{FF2B5EF4-FFF2-40B4-BE49-F238E27FC236}">
                <a16:creationId xmlns:a16="http://schemas.microsoft.com/office/drawing/2014/main" id="{5202D22B-54EB-1C64-DBA2-045C68D32A4B}"/>
              </a:ext>
            </a:extLst>
          </p:cNvPr>
          <p:cNvSpPr>
            <a:spLocks noGrp="1"/>
          </p:cNvSpPr>
          <p:nvPr>
            <p:ph type="sldNum" sz="quarter" idx="5"/>
          </p:nvPr>
        </p:nvSpPr>
        <p:spPr/>
        <p:txBody>
          <a:bodyPr/>
          <a:lstStyle/>
          <a:p>
            <a:pPr rtl="0"/>
            <a:fld id="{9C2B151B-D7D1-48E5-8230-5AADBC794F88}" type="slidenum">
              <a:rPr lang="en-US" smtClean="0"/>
              <a:t>21</a:t>
            </a:fld>
            <a:endParaRPr lang="en-US"/>
          </a:p>
        </p:txBody>
      </p:sp>
    </p:spTree>
    <p:extLst>
      <p:ext uri="{BB962C8B-B14F-4D97-AF65-F5344CB8AC3E}">
        <p14:creationId xmlns:p14="http://schemas.microsoft.com/office/powerpoint/2010/main" val="2972784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
          </p:nvPr>
        </p:nvSpPr>
        <p:spPr/>
        <p:txBody>
          <a:bodyPr/>
          <a:lstStyle/>
          <a:p>
            <a:pPr rtl="0"/>
            <a:fld id="{1713F8BB-B1B5-4D35-A08C-A275931309FC}" type="datetime1">
              <a:rPr lang="fr-FR" smtClean="0"/>
              <a:t>04/07/2025</a:t>
            </a:fld>
            <a:endParaRPr lang="en-US"/>
          </a:p>
        </p:txBody>
      </p:sp>
      <p:sp>
        <p:nvSpPr>
          <p:cNvPr id="5" name="Espace réservé du numéro de diapositive 4"/>
          <p:cNvSpPr>
            <a:spLocks noGrp="1"/>
          </p:cNvSpPr>
          <p:nvPr>
            <p:ph type="sldNum" sz="quarter" idx="5"/>
          </p:nvPr>
        </p:nvSpPr>
        <p:spPr/>
        <p:txBody>
          <a:bodyPr/>
          <a:lstStyle/>
          <a:p>
            <a:pPr rtl="0"/>
            <a:fld id="{9C2B151B-D7D1-48E5-8230-5AADBC794F88}" type="slidenum">
              <a:rPr lang="en-US" smtClean="0"/>
              <a:t>2</a:t>
            </a:fld>
            <a:endParaRPr lang="en-US"/>
          </a:p>
        </p:txBody>
      </p:sp>
    </p:spTree>
    <p:extLst>
      <p:ext uri="{BB962C8B-B14F-4D97-AF65-F5344CB8AC3E}">
        <p14:creationId xmlns:p14="http://schemas.microsoft.com/office/powerpoint/2010/main" val="1740284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A71B3-D5A3-3A89-5D36-2A67FA25023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26AD992-E1D4-EAF1-0059-4EDFD8B3B60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083E666-8BA7-4A6D-A91C-4CB9985FADCE}"/>
              </a:ext>
            </a:extLst>
          </p:cNvPr>
          <p:cNvSpPr>
            <a:spLocks noGrp="1"/>
          </p:cNvSpPr>
          <p:nvPr>
            <p:ph type="body" idx="1"/>
          </p:nvPr>
        </p:nvSpPr>
        <p:spPr/>
        <p:txBody>
          <a:bodyPr/>
          <a:lstStyle/>
          <a:p>
            <a:endParaRPr lang="fr-FR" dirty="0"/>
          </a:p>
        </p:txBody>
      </p:sp>
      <p:sp>
        <p:nvSpPr>
          <p:cNvPr id="4" name="Espace réservé de la date 3">
            <a:extLst>
              <a:ext uri="{FF2B5EF4-FFF2-40B4-BE49-F238E27FC236}">
                <a16:creationId xmlns:a16="http://schemas.microsoft.com/office/drawing/2014/main" id="{0553E953-1BD6-B13E-6CD5-F24C9565D246}"/>
              </a:ext>
            </a:extLst>
          </p:cNvPr>
          <p:cNvSpPr>
            <a:spLocks noGrp="1"/>
          </p:cNvSpPr>
          <p:nvPr>
            <p:ph type="dt" idx="1"/>
          </p:nvPr>
        </p:nvSpPr>
        <p:spPr/>
        <p:txBody>
          <a:bodyPr/>
          <a:lstStyle/>
          <a:p>
            <a:pPr rtl="0"/>
            <a:fld id="{1713F8BB-B1B5-4D35-A08C-A275931309FC}" type="datetime1">
              <a:rPr lang="fr-FR" smtClean="0"/>
              <a:t>04/07/2025</a:t>
            </a:fld>
            <a:endParaRPr lang="en-US"/>
          </a:p>
        </p:txBody>
      </p:sp>
      <p:sp>
        <p:nvSpPr>
          <p:cNvPr id="5" name="Espace réservé du numéro de diapositive 4">
            <a:extLst>
              <a:ext uri="{FF2B5EF4-FFF2-40B4-BE49-F238E27FC236}">
                <a16:creationId xmlns:a16="http://schemas.microsoft.com/office/drawing/2014/main" id="{21EF19DC-95A0-3AD1-CD5E-4488FABB0C6A}"/>
              </a:ext>
            </a:extLst>
          </p:cNvPr>
          <p:cNvSpPr>
            <a:spLocks noGrp="1"/>
          </p:cNvSpPr>
          <p:nvPr>
            <p:ph type="sldNum" sz="quarter" idx="5"/>
          </p:nvPr>
        </p:nvSpPr>
        <p:spPr/>
        <p:txBody>
          <a:bodyPr/>
          <a:lstStyle/>
          <a:p>
            <a:pPr rtl="0"/>
            <a:fld id="{9C2B151B-D7D1-48E5-8230-5AADBC794F88}" type="slidenum">
              <a:rPr lang="en-US" smtClean="0"/>
              <a:t>22</a:t>
            </a:fld>
            <a:endParaRPr lang="en-US"/>
          </a:p>
        </p:txBody>
      </p:sp>
    </p:spTree>
    <p:extLst>
      <p:ext uri="{BB962C8B-B14F-4D97-AF65-F5344CB8AC3E}">
        <p14:creationId xmlns:p14="http://schemas.microsoft.com/office/powerpoint/2010/main" val="14162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
          </p:nvPr>
        </p:nvSpPr>
        <p:spPr/>
        <p:txBody>
          <a:bodyPr/>
          <a:lstStyle/>
          <a:p>
            <a:pPr rtl="0"/>
            <a:fld id="{1713F8BB-B1B5-4D35-A08C-A275931309FC}" type="datetime1">
              <a:rPr lang="fr-FR" smtClean="0"/>
              <a:t>04/07/2025</a:t>
            </a:fld>
            <a:endParaRPr lang="en-US"/>
          </a:p>
        </p:txBody>
      </p:sp>
      <p:sp>
        <p:nvSpPr>
          <p:cNvPr id="5" name="Espace réservé du numéro de diapositive 4"/>
          <p:cNvSpPr>
            <a:spLocks noGrp="1"/>
          </p:cNvSpPr>
          <p:nvPr>
            <p:ph type="sldNum" sz="quarter" idx="5"/>
          </p:nvPr>
        </p:nvSpPr>
        <p:spPr/>
        <p:txBody>
          <a:bodyPr/>
          <a:lstStyle/>
          <a:p>
            <a:pPr rtl="0"/>
            <a:fld id="{9C2B151B-D7D1-48E5-8230-5AADBC794F88}" type="slidenum">
              <a:rPr lang="en-US" smtClean="0"/>
              <a:t>23</a:t>
            </a:fld>
            <a:endParaRPr lang="en-US"/>
          </a:p>
        </p:txBody>
      </p:sp>
    </p:spTree>
    <p:extLst>
      <p:ext uri="{BB962C8B-B14F-4D97-AF65-F5344CB8AC3E}">
        <p14:creationId xmlns:p14="http://schemas.microsoft.com/office/powerpoint/2010/main" val="1539390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
          </p:nvPr>
        </p:nvSpPr>
        <p:spPr/>
        <p:txBody>
          <a:bodyPr/>
          <a:lstStyle/>
          <a:p>
            <a:pPr rtl="0"/>
            <a:fld id="{1713F8BB-B1B5-4D35-A08C-A275931309FC}" type="datetime1">
              <a:rPr lang="fr-FR" smtClean="0"/>
              <a:t>04/07/2025</a:t>
            </a:fld>
            <a:endParaRPr lang="en-US"/>
          </a:p>
        </p:txBody>
      </p:sp>
      <p:sp>
        <p:nvSpPr>
          <p:cNvPr id="5" name="Espace réservé du numéro de diapositive 4"/>
          <p:cNvSpPr>
            <a:spLocks noGrp="1"/>
          </p:cNvSpPr>
          <p:nvPr>
            <p:ph type="sldNum" sz="quarter" idx="5"/>
          </p:nvPr>
        </p:nvSpPr>
        <p:spPr/>
        <p:txBody>
          <a:bodyPr/>
          <a:lstStyle/>
          <a:p>
            <a:pPr rtl="0"/>
            <a:fld id="{9C2B151B-D7D1-48E5-8230-5AADBC794F88}" type="slidenum">
              <a:rPr lang="en-US" smtClean="0"/>
              <a:t>3</a:t>
            </a:fld>
            <a:endParaRPr lang="en-US"/>
          </a:p>
        </p:txBody>
      </p:sp>
    </p:spTree>
    <p:extLst>
      <p:ext uri="{BB962C8B-B14F-4D97-AF65-F5344CB8AC3E}">
        <p14:creationId xmlns:p14="http://schemas.microsoft.com/office/powerpoint/2010/main" val="1278660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ok</a:t>
            </a:r>
          </a:p>
        </p:txBody>
      </p:sp>
      <p:sp>
        <p:nvSpPr>
          <p:cNvPr id="4" name="Espace réservé de la date 3"/>
          <p:cNvSpPr>
            <a:spLocks noGrp="1"/>
          </p:cNvSpPr>
          <p:nvPr>
            <p:ph type="dt" idx="1"/>
          </p:nvPr>
        </p:nvSpPr>
        <p:spPr/>
        <p:txBody>
          <a:bodyPr/>
          <a:lstStyle/>
          <a:p>
            <a:pPr rtl="0"/>
            <a:fld id="{1713F8BB-B1B5-4D35-A08C-A275931309FC}" type="datetime1">
              <a:rPr lang="fr-FR" smtClean="0"/>
              <a:t>04/07/2025</a:t>
            </a:fld>
            <a:endParaRPr lang="en-US"/>
          </a:p>
        </p:txBody>
      </p:sp>
      <p:sp>
        <p:nvSpPr>
          <p:cNvPr id="5" name="Espace réservé du numéro de diapositive 4"/>
          <p:cNvSpPr>
            <a:spLocks noGrp="1"/>
          </p:cNvSpPr>
          <p:nvPr>
            <p:ph type="sldNum" sz="quarter" idx="5"/>
          </p:nvPr>
        </p:nvSpPr>
        <p:spPr/>
        <p:txBody>
          <a:bodyPr/>
          <a:lstStyle/>
          <a:p>
            <a:pPr rtl="0"/>
            <a:fld id="{9C2B151B-D7D1-48E5-8230-5AADBC794F88}" type="slidenum">
              <a:rPr lang="en-US" smtClean="0"/>
              <a:t>4</a:t>
            </a:fld>
            <a:endParaRPr lang="en-US"/>
          </a:p>
        </p:txBody>
      </p:sp>
    </p:spTree>
    <p:extLst>
      <p:ext uri="{BB962C8B-B14F-4D97-AF65-F5344CB8AC3E}">
        <p14:creationId xmlns:p14="http://schemas.microsoft.com/office/powerpoint/2010/main" val="1494897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ok</a:t>
            </a:r>
          </a:p>
        </p:txBody>
      </p:sp>
      <p:sp>
        <p:nvSpPr>
          <p:cNvPr id="4" name="Espace réservé de la date 3"/>
          <p:cNvSpPr>
            <a:spLocks noGrp="1"/>
          </p:cNvSpPr>
          <p:nvPr>
            <p:ph type="dt" idx="1"/>
          </p:nvPr>
        </p:nvSpPr>
        <p:spPr/>
        <p:txBody>
          <a:bodyPr/>
          <a:lstStyle/>
          <a:p>
            <a:pPr rtl="0"/>
            <a:fld id="{1713F8BB-B1B5-4D35-A08C-A275931309FC}" type="datetime1">
              <a:rPr lang="fr-FR" smtClean="0"/>
              <a:t>04/07/2025</a:t>
            </a:fld>
            <a:endParaRPr lang="en-US"/>
          </a:p>
        </p:txBody>
      </p:sp>
      <p:sp>
        <p:nvSpPr>
          <p:cNvPr id="5" name="Espace réservé du numéro de diapositive 4"/>
          <p:cNvSpPr>
            <a:spLocks noGrp="1"/>
          </p:cNvSpPr>
          <p:nvPr>
            <p:ph type="sldNum" sz="quarter" idx="5"/>
          </p:nvPr>
        </p:nvSpPr>
        <p:spPr/>
        <p:txBody>
          <a:bodyPr/>
          <a:lstStyle/>
          <a:p>
            <a:pPr rtl="0"/>
            <a:fld id="{9C2B151B-D7D1-48E5-8230-5AADBC794F88}" type="slidenum">
              <a:rPr lang="en-US" smtClean="0"/>
              <a:t>5</a:t>
            </a:fld>
            <a:endParaRPr lang="en-US"/>
          </a:p>
        </p:txBody>
      </p:sp>
    </p:spTree>
    <p:extLst>
      <p:ext uri="{BB962C8B-B14F-4D97-AF65-F5344CB8AC3E}">
        <p14:creationId xmlns:p14="http://schemas.microsoft.com/office/powerpoint/2010/main" val="1013535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72674-F335-57A8-273B-0BB3FE88623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B232D42-7D9B-ADFA-566B-A0DE0ED488A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2178A35-2B2A-66ED-E5CB-6122D2023808}"/>
              </a:ext>
            </a:extLst>
          </p:cNvPr>
          <p:cNvSpPr>
            <a:spLocks noGrp="1"/>
          </p:cNvSpPr>
          <p:nvPr>
            <p:ph type="body" idx="1"/>
          </p:nvPr>
        </p:nvSpPr>
        <p:spPr/>
        <p:txBody>
          <a:bodyPr/>
          <a:lstStyle/>
          <a:p>
            <a:pPr algn="l">
              <a:buNone/>
            </a:pPr>
            <a:r>
              <a:rPr lang="fr-FR" b="0" i="0" dirty="0">
                <a:solidFill>
                  <a:srgbClr val="271A38"/>
                </a:solidFill>
                <a:effectLst/>
                <a:latin typeface="Inter"/>
              </a:rPr>
              <a:t>AJUSTER LES IMAGES ET METTRE IMMAGE PUSH ETC ?</a:t>
            </a:r>
            <a:endParaRPr lang="fr-FR" dirty="0"/>
          </a:p>
        </p:txBody>
      </p:sp>
      <p:sp>
        <p:nvSpPr>
          <p:cNvPr id="4" name="Espace réservé de la date 3">
            <a:extLst>
              <a:ext uri="{FF2B5EF4-FFF2-40B4-BE49-F238E27FC236}">
                <a16:creationId xmlns:a16="http://schemas.microsoft.com/office/drawing/2014/main" id="{8B0F010F-CAF9-A358-BDC9-720D358CD667}"/>
              </a:ext>
            </a:extLst>
          </p:cNvPr>
          <p:cNvSpPr>
            <a:spLocks noGrp="1"/>
          </p:cNvSpPr>
          <p:nvPr>
            <p:ph type="dt" idx="1"/>
          </p:nvPr>
        </p:nvSpPr>
        <p:spPr/>
        <p:txBody>
          <a:bodyPr/>
          <a:lstStyle/>
          <a:p>
            <a:pPr rtl="0"/>
            <a:fld id="{1713F8BB-B1B5-4D35-A08C-A275931309FC}" type="datetime1">
              <a:rPr lang="fr-FR" smtClean="0"/>
              <a:t>04/07/2025</a:t>
            </a:fld>
            <a:endParaRPr lang="en-US"/>
          </a:p>
        </p:txBody>
      </p:sp>
      <p:sp>
        <p:nvSpPr>
          <p:cNvPr id="5" name="Espace réservé du numéro de diapositive 4">
            <a:extLst>
              <a:ext uri="{FF2B5EF4-FFF2-40B4-BE49-F238E27FC236}">
                <a16:creationId xmlns:a16="http://schemas.microsoft.com/office/drawing/2014/main" id="{75505852-4E43-C4B2-FA0B-DE6DECF734B6}"/>
              </a:ext>
            </a:extLst>
          </p:cNvPr>
          <p:cNvSpPr>
            <a:spLocks noGrp="1"/>
          </p:cNvSpPr>
          <p:nvPr>
            <p:ph type="sldNum" sz="quarter" idx="5"/>
          </p:nvPr>
        </p:nvSpPr>
        <p:spPr/>
        <p:txBody>
          <a:bodyPr/>
          <a:lstStyle/>
          <a:p>
            <a:pPr rtl="0"/>
            <a:fld id="{9C2B151B-D7D1-48E5-8230-5AADBC794F88}" type="slidenum">
              <a:rPr lang="en-US" smtClean="0"/>
              <a:t>6</a:t>
            </a:fld>
            <a:endParaRPr lang="en-US"/>
          </a:p>
        </p:txBody>
      </p:sp>
    </p:spTree>
    <p:extLst>
      <p:ext uri="{BB962C8B-B14F-4D97-AF65-F5344CB8AC3E}">
        <p14:creationId xmlns:p14="http://schemas.microsoft.com/office/powerpoint/2010/main" val="1643670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E6230-8C91-F0E7-DD70-9915555D1AD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F6E7864-2CCA-52A6-838F-B8E8728D7C9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CE6F5D6-8E81-C033-A499-F7CA3C6E262D}"/>
              </a:ext>
            </a:extLst>
          </p:cNvPr>
          <p:cNvSpPr>
            <a:spLocks noGrp="1"/>
          </p:cNvSpPr>
          <p:nvPr>
            <p:ph type="body" idx="1"/>
          </p:nvPr>
        </p:nvSpPr>
        <p:spPr/>
        <p:txBody>
          <a:bodyPr/>
          <a:lstStyle/>
          <a:p>
            <a:pPr algn="l">
              <a:buNone/>
            </a:pPr>
            <a:r>
              <a:rPr lang="fr-FR" dirty="0"/>
              <a:t>ok</a:t>
            </a:r>
          </a:p>
        </p:txBody>
      </p:sp>
      <p:sp>
        <p:nvSpPr>
          <p:cNvPr id="4" name="Espace réservé de la date 3">
            <a:extLst>
              <a:ext uri="{FF2B5EF4-FFF2-40B4-BE49-F238E27FC236}">
                <a16:creationId xmlns:a16="http://schemas.microsoft.com/office/drawing/2014/main" id="{11FA1F46-1C97-B6FC-1306-B2F6619E5955}"/>
              </a:ext>
            </a:extLst>
          </p:cNvPr>
          <p:cNvSpPr>
            <a:spLocks noGrp="1"/>
          </p:cNvSpPr>
          <p:nvPr>
            <p:ph type="dt" idx="1"/>
          </p:nvPr>
        </p:nvSpPr>
        <p:spPr/>
        <p:txBody>
          <a:bodyPr/>
          <a:lstStyle/>
          <a:p>
            <a:pPr rtl="0"/>
            <a:fld id="{1713F8BB-B1B5-4D35-A08C-A275931309FC}" type="datetime1">
              <a:rPr lang="fr-FR" smtClean="0"/>
              <a:t>04/07/2025</a:t>
            </a:fld>
            <a:endParaRPr lang="en-US"/>
          </a:p>
        </p:txBody>
      </p:sp>
      <p:sp>
        <p:nvSpPr>
          <p:cNvPr id="5" name="Espace réservé du numéro de diapositive 4">
            <a:extLst>
              <a:ext uri="{FF2B5EF4-FFF2-40B4-BE49-F238E27FC236}">
                <a16:creationId xmlns:a16="http://schemas.microsoft.com/office/drawing/2014/main" id="{774B9295-C040-1D1D-8074-997BA89794F0}"/>
              </a:ext>
            </a:extLst>
          </p:cNvPr>
          <p:cNvSpPr>
            <a:spLocks noGrp="1"/>
          </p:cNvSpPr>
          <p:nvPr>
            <p:ph type="sldNum" sz="quarter" idx="5"/>
          </p:nvPr>
        </p:nvSpPr>
        <p:spPr/>
        <p:txBody>
          <a:bodyPr/>
          <a:lstStyle/>
          <a:p>
            <a:pPr rtl="0"/>
            <a:fld id="{9C2B151B-D7D1-48E5-8230-5AADBC794F88}" type="slidenum">
              <a:rPr lang="en-US" smtClean="0"/>
              <a:t>7</a:t>
            </a:fld>
            <a:endParaRPr lang="en-US"/>
          </a:p>
        </p:txBody>
      </p:sp>
    </p:spTree>
    <p:extLst>
      <p:ext uri="{BB962C8B-B14F-4D97-AF65-F5344CB8AC3E}">
        <p14:creationId xmlns:p14="http://schemas.microsoft.com/office/powerpoint/2010/main" val="283997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F8301-E19E-BD1D-8C2E-A0FE94F4EB7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2D69574-7B78-DDC0-E948-9A0A9DABD60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3ECA906-BD0E-8D25-B391-D310EF0DDC9C}"/>
              </a:ext>
            </a:extLst>
          </p:cNvPr>
          <p:cNvSpPr>
            <a:spLocks noGrp="1"/>
          </p:cNvSpPr>
          <p:nvPr>
            <p:ph type="body" idx="1"/>
          </p:nvPr>
        </p:nvSpPr>
        <p:spPr/>
        <p:txBody>
          <a:bodyPr/>
          <a:lstStyle/>
          <a:p>
            <a:pPr algn="l">
              <a:buNone/>
            </a:pPr>
            <a:r>
              <a:rPr lang="fr-FR" dirty="0"/>
              <a:t>ok</a:t>
            </a:r>
          </a:p>
        </p:txBody>
      </p:sp>
      <p:sp>
        <p:nvSpPr>
          <p:cNvPr id="4" name="Espace réservé de la date 3">
            <a:extLst>
              <a:ext uri="{FF2B5EF4-FFF2-40B4-BE49-F238E27FC236}">
                <a16:creationId xmlns:a16="http://schemas.microsoft.com/office/drawing/2014/main" id="{238446DD-2849-57D5-AE68-3A3D5237209F}"/>
              </a:ext>
            </a:extLst>
          </p:cNvPr>
          <p:cNvSpPr>
            <a:spLocks noGrp="1"/>
          </p:cNvSpPr>
          <p:nvPr>
            <p:ph type="dt" idx="1"/>
          </p:nvPr>
        </p:nvSpPr>
        <p:spPr/>
        <p:txBody>
          <a:bodyPr/>
          <a:lstStyle/>
          <a:p>
            <a:pPr rtl="0"/>
            <a:fld id="{1713F8BB-B1B5-4D35-A08C-A275931309FC}" type="datetime1">
              <a:rPr lang="fr-FR" smtClean="0"/>
              <a:t>04/07/2025</a:t>
            </a:fld>
            <a:endParaRPr lang="en-US"/>
          </a:p>
        </p:txBody>
      </p:sp>
      <p:sp>
        <p:nvSpPr>
          <p:cNvPr id="5" name="Espace réservé du numéro de diapositive 4">
            <a:extLst>
              <a:ext uri="{FF2B5EF4-FFF2-40B4-BE49-F238E27FC236}">
                <a16:creationId xmlns:a16="http://schemas.microsoft.com/office/drawing/2014/main" id="{4AD5E745-68DD-5C9F-8AE7-1772C8E41BB6}"/>
              </a:ext>
            </a:extLst>
          </p:cNvPr>
          <p:cNvSpPr>
            <a:spLocks noGrp="1"/>
          </p:cNvSpPr>
          <p:nvPr>
            <p:ph type="sldNum" sz="quarter" idx="5"/>
          </p:nvPr>
        </p:nvSpPr>
        <p:spPr/>
        <p:txBody>
          <a:bodyPr/>
          <a:lstStyle/>
          <a:p>
            <a:pPr rtl="0"/>
            <a:fld id="{9C2B151B-D7D1-48E5-8230-5AADBC794F88}" type="slidenum">
              <a:rPr lang="en-US" smtClean="0"/>
              <a:t>8</a:t>
            </a:fld>
            <a:endParaRPr lang="en-US"/>
          </a:p>
        </p:txBody>
      </p:sp>
    </p:spTree>
    <p:extLst>
      <p:ext uri="{BB962C8B-B14F-4D97-AF65-F5344CB8AC3E}">
        <p14:creationId xmlns:p14="http://schemas.microsoft.com/office/powerpoint/2010/main" val="4247144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984EF-87A5-A54C-92FC-35A89C373C9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456662C-8609-6E0B-FBBF-A8D3DD0B292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F167A19-74A0-CE0E-1E27-FC331B9FE153}"/>
              </a:ext>
            </a:extLst>
          </p:cNvPr>
          <p:cNvSpPr>
            <a:spLocks noGrp="1"/>
          </p:cNvSpPr>
          <p:nvPr>
            <p:ph type="body" idx="1"/>
          </p:nvPr>
        </p:nvSpPr>
        <p:spPr/>
        <p:txBody>
          <a:bodyPr/>
          <a:lstStyle/>
          <a:p>
            <a:pPr algn="l">
              <a:buNone/>
            </a:pPr>
            <a:r>
              <a:rPr lang="fr-FR" dirty="0"/>
              <a:t>ok</a:t>
            </a:r>
          </a:p>
        </p:txBody>
      </p:sp>
      <p:sp>
        <p:nvSpPr>
          <p:cNvPr id="4" name="Espace réservé de la date 3">
            <a:extLst>
              <a:ext uri="{FF2B5EF4-FFF2-40B4-BE49-F238E27FC236}">
                <a16:creationId xmlns:a16="http://schemas.microsoft.com/office/drawing/2014/main" id="{F0E94EE8-C911-D539-4812-8EC75EB221F1}"/>
              </a:ext>
            </a:extLst>
          </p:cNvPr>
          <p:cNvSpPr>
            <a:spLocks noGrp="1"/>
          </p:cNvSpPr>
          <p:nvPr>
            <p:ph type="dt" idx="1"/>
          </p:nvPr>
        </p:nvSpPr>
        <p:spPr/>
        <p:txBody>
          <a:bodyPr/>
          <a:lstStyle/>
          <a:p>
            <a:pPr rtl="0"/>
            <a:fld id="{1713F8BB-B1B5-4D35-A08C-A275931309FC}" type="datetime1">
              <a:rPr lang="fr-FR" smtClean="0"/>
              <a:t>04/07/2025</a:t>
            </a:fld>
            <a:endParaRPr lang="en-US"/>
          </a:p>
        </p:txBody>
      </p:sp>
      <p:sp>
        <p:nvSpPr>
          <p:cNvPr id="5" name="Espace réservé du numéro de diapositive 4">
            <a:extLst>
              <a:ext uri="{FF2B5EF4-FFF2-40B4-BE49-F238E27FC236}">
                <a16:creationId xmlns:a16="http://schemas.microsoft.com/office/drawing/2014/main" id="{48E02A1D-EE13-28E8-C625-099B0F3C3D1A}"/>
              </a:ext>
            </a:extLst>
          </p:cNvPr>
          <p:cNvSpPr>
            <a:spLocks noGrp="1"/>
          </p:cNvSpPr>
          <p:nvPr>
            <p:ph type="sldNum" sz="quarter" idx="5"/>
          </p:nvPr>
        </p:nvSpPr>
        <p:spPr/>
        <p:txBody>
          <a:bodyPr/>
          <a:lstStyle/>
          <a:p>
            <a:pPr rtl="0"/>
            <a:fld id="{9C2B151B-D7D1-48E5-8230-5AADBC794F88}" type="slidenum">
              <a:rPr lang="en-US" smtClean="0"/>
              <a:t>9</a:t>
            </a:fld>
            <a:endParaRPr lang="en-US"/>
          </a:p>
        </p:txBody>
      </p:sp>
    </p:spTree>
    <p:extLst>
      <p:ext uri="{BB962C8B-B14F-4D97-AF65-F5344CB8AC3E}">
        <p14:creationId xmlns:p14="http://schemas.microsoft.com/office/powerpoint/2010/main" val="1834028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ctrTitle" hasCustomPrompt="1"/>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fr" dirty="0"/>
              <a:t>Modifiez le style du titre</a:t>
            </a:r>
            <a:endParaRPr lang="en-US" dirty="0"/>
          </a:p>
        </p:txBody>
      </p:sp>
      <p:sp>
        <p:nvSpPr>
          <p:cNvPr id="3" name="Sous-titre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fr-FR"/>
              <a:t>Modifiez le style des sous-titres du masque</a:t>
            </a:r>
            <a:endParaRPr lang="en-US" dirty="0"/>
          </a:p>
        </p:txBody>
      </p:sp>
      <p:cxnSp>
        <p:nvCxnSpPr>
          <p:cNvPr id="9" name="Connecteur droit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Espace réservé de la date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EABA18A1-B72F-49DD-8A51-DC4A9B10C77C}" type="datetime1">
              <a:rPr lang="fr-FR" smtClean="0"/>
              <a:t>04/07/2025</a:t>
            </a:fld>
            <a:endParaRPr lang="en-US" dirty="0"/>
          </a:p>
        </p:txBody>
      </p:sp>
      <p:sp>
        <p:nvSpPr>
          <p:cNvPr id="5" name="Espace réservé du pied de page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Espace réservé du numéro de diapositive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en-US" dirty="0"/>
          </a:p>
        </p:txBody>
      </p:sp>
      <p:sp>
        <p:nvSpPr>
          <p:cNvPr id="3" name="Espace réservé du texte vertical 2"/>
          <p:cNvSpPr>
            <a:spLocks noGrp="1"/>
          </p:cNvSpPr>
          <p:nvPr>
            <p:ph type="body" orient="vert" idx="1"/>
          </p:nvPr>
        </p:nvSpPr>
        <p:spPr/>
        <p:txBody>
          <a:bodyPr vert="eaVert" lIns="45720" tIns="0" rIns="45720" bIns="0"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7" name="Espace réservé de la date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97A74DDF-14B3-4359-B246-DC1DC867FD8F}" type="datetime1">
              <a:rPr lang="fr-FR" smtClean="0"/>
              <a:t>04/07/2025</a:t>
            </a:fld>
            <a:endParaRPr lang="en-US" dirty="0"/>
          </a:p>
        </p:txBody>
      </p:sp>
      <p:sp>
        <p:nvSpPr>
          <p:cNvPr id="8" name="Espace réservé du pied de page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Espace réservé du numéro de diapositive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vertical 1"/>
          <p:cNvSpPr>
            <a:spLocks noGrp="1"/>
          </p:cNvSpPr>
          <p:nvPr>
            <p:ph type="title" orient="vert" hasCustomPrompt="1"/>
          </p:nvPr>
        </p:nvSpPr>
        <p:spPr>
          <a:xfrm>
            <a:off x="8724900" y="412302"/>
            <a:ext cx="2628900" cy="5759898"/>
          </a:xfrm>
        </p:spPr>
        <p:txBody>
          <a:bodyPr vert="eaVert" rtlCol="0"/>
          <a:lstStyle>
            <a:lvl1pPr>
              <a:defRPr/>
            </a:lvl1pPr>
          </a:lstStyle>
          <a:p>
            <a:pPr rtl="0"/>
            <a:r>
              <a:rPr lang="fr" dirty="0"/>
              <a:t>Modifiez le style du titre</a:t>
            </a:r>
            <a:endParaRPr lang="en-US" dirty="0"/>
          </a:p>
        </p:txBody>
      </p:sp>
      <p:sp>
        <p:nvSpPr>
          <p:cNvPr id="3" name="Espace réservé du texte vertical 2"/>
          <p:cNvSpPr>
            <a:spLocks noGrp="1"/>
          </p:cNvSpPr>
          <p:nvPr>
            <p:ph type="body" orient="vert" idx="1"/>
          </p:nvPr>
        </p:nvSpPr>
        <p:spPr>
          <a:xfrm>
            <a:off x="838200" y="412302"/>
            <a:ext cx="7734300" cy="5759898"/>
          </a:xfrm>
        </p:spPr>
        <p:txBody>
          <a:bodyPr vert="eaVert" lIns="45720" tIns="0" rIns="45720" bIns="0"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7" name="Espace réservé de la date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72DB94D9-FA33-4622-B5B0-3A212B55AFC9}" type="datetime1">
              <a:rPr lang="fr-FR" smtClean="0"/>
              <a:t>04/07/2025</a:t>
            </a:fld>
            <a:endParaRPr lang="en-US" dirty="0"/>
          </a:p>
        </p:txBody>
      </p:sp>
      <p:sp>
        <p:nvSpPr>
          <p:cNvPr id="8" name="Espace réservé du pied de page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Espace réservé du numéro de diapositive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en-US" dirty="0"/>
          </a:p>
        </p:txBody>
      </p:sp>
      <p:sp>
        <p:nvSpPr>
          <p:cNvPr id="3" name="Espace réservé du contenu 2"/>
          <p:cNvSpPr>
            <a:spLocks noGrp="1"/>
          </p:cNvSpPr>
          <p:nvPr>
            <p:ph idx="1"/>
          </p:nvPr>
        </p:nvSpPr>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7" name="Espace réservé de la date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75162FBC-E467-46B8-ABE1-98D95CFF2BA6}" type="datetime1">
              <a:rPr lang="fr-FR" smtClean="0"/>
              <a:t>04/07/2025</a:t>
            </a:fld>
            <a:endParaRPr lang="en-US" dirty="0"/>
          </a:p>
        </p:txBody>
      </p:sp>
      <p:sp>
        <p:nvSpPr>
          <p:cNvPr id="8" name="Espace réservé du pied de page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Espace réservé du numéro de diapositive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hasCustomPrompt="1"/>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fr" dirty="0"/>
              <a:t>Modifiez le style du titre</a:t>
            </a:r>
            <a:endParaRPr lang="en-US" dirty="0"/>
          </a:p>
        </p:txBody>
      </p:sp>
      <p:sp>
        <p:nvSpPr>
          <p:cNvPr id="3" name="Espace réservé du texte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a:t>Cliquez pour modifier les styles du texte du masque</a:t>
            </a:r>
          </a:p>
        </p:txBody>
      </p:sp>
      <p:cxnSp>
        <p:nvCxnSpPr>
          <p:cNvPr id="9" name="Connecteur droit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e la date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E7F64E0A-ACF3-44BD-A54D-C44EDE2996DF}" type="datetime1">
              <a:rPr lang="fr-FR" smtClean="0"/>
              <a:t>04/07/2025</a:t>
            </a:fld>
            <a:endParaRPr lang="en-US" dirty="0"/>
          </a:p>
        </p:txBody>
      </p:sp>
      <p:sp>
        <p:nvSpPr>
          <p:cNvPr id="8" name="Espace réservé du pied de page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Espace réservé du numéro de diapositive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hasCustomPrompt="1"/>
          </p:nvPr>
        </p:nvSpPr>
        <p:spPr>
          <a:xfrm>
            <a:off x="1097280" y="286603"/>
            <a:ext cx="10058400" cy="1450757"/>
          </a:xfrm>
        </p:spPr>
        <p:txBody>
          <a:bodyPr rtlCol="0"/>
          <a:lstStyle>
            <a:lvl1pPr>
              <a:defRPr/>
            </a:lvl1pPr>
          </a:lstStyle>
          <a:p>
            <a:pPr rtl="0"/>
            <a:r>
              <a:rPr lang="fr" dirty="0"/>
              <a:t>Modifiez le style du titre du masque</a:t>
            </a:r>
            <a:endParaRPr lang="en-US" dirty="0"/>
          </a:p>
        </p:txBody>
      </p:sp>
      <p:sp>
        <p:nvSpPr>
          <p:cNvPr id="3" name="Espace réservé du contenu 2"/>
          <p:cNvSpPr>
            <a:spLocks noGrp="1"/>
          </p:cNvSpPr>
          <p:nvPr>
            <p:ph sz="half" idx="1"/>
          </p:nvPr>
        </p:nvSpPr>
        <p:spPr>
          <a:xfrm>
            <a:off x="1097280" y="2120900"/>
            <a:ext cx="4639736" cy="3748193"/>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u contenu 3"/>
          <p:cNvSpPr>
            <a:spLocks noGrp="1"/>
          </p:cNvSpPr>
          <p:nvPr>
            <p:ph sz="half" idx="2"/>
          </p:nvPr>
        </p:nvSpPr>
        <p:spPr>
          <a:xfrm>
            <a:off x="6515944" y="2120900"/>
            <a:ext cx="4639736" cy="3748194"/>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2" name="Espace réservé de la date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F810B38C-D4F5-42C2-967A-0B7FC97B2621}" type="datetime1">
              <a:rPr lang="fr-FR" smtClean="0"/>
              <a:t>04/07/2025</a:t>
            </a:fld>
            <a:endParaRPr lang="en-US" dirty="0"/>
          </a:p>
        </p:txBody>
      </p:sp>
      <p:sp>
        <p:nvSpPr>
          <p:cNvPr id="9" name="Espace réservé du pied de page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Espace réservé du numéro de diapositive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re 9"/>
          <p:cNvSpPr>
            <a:spLocks noGrp="1"/>
          </p:cNvSpPr>
          <p:nvPr>
            <p:ph type="title"/>
          </p:nvPr>
        </p:nvSpPr>
        <p:spPr>
          <a:xfrm>
            <a:off x="1097280" y="286603"/>
            <a:ext cx="10058400" cy="1450757"/>
          </a:xfrm>
        </p:spPr>
        <p:txBody>
          <a:bodyPr rtlCol="0"/>
          <a:lstStyle/>
          <a:p>
            <a:pPr rtl="0"/>
            <a:r>
              <a:rPr lang="fr-FR"/>
              <a:t>Modifiez le style du titre</a:t>
            </a:r>
            <a:endParaRPr lang="en-US" dirty="0"/>
          </a:p>
        </p:txBody>
      </p:sp>
      <p:sp>
        <p:nvSpPr>
          <p:cNvPr id="3" name="Espace réservé du texte 2"/>
          <p:cNvSpPr>
            <a:spLocks noGrp="1"/>
          </p:cNvSpPr>
          <p:nvPr>
            <p:ph type="body" idx="1" hasCustomPrompt="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 dirty="0"/>
              <a:t>Modifiez les styles du texte du masque</a:t>
            </a:r>
          </a:p>
        </p:txBody>
      </p:sp>
      <p:sp>
        <p:nvSpPr>
          <p:cNvPr id="4" name="Espace réservé du contenu 3"/>
          <p:cNvSpPr>
            <a:spLocks noGrp="1"/>
          </p:cNvSpPr>
          <p:nvPr>
            <p:ph sz="half" idx="2"/>
          </p:nvPr>
        </p:nvSpPr>
        <p:spPr>
          <a:xfrm>
            <a:off x="1097280" y="2958274"/>
            <a:ext cx="4639736" cy="2910821"/>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5" name="Espace réservé du texte 4"/>
          <p:cNvSpPr>
            <a:spLocks noGrp="1"/>
          </p:cNvSpPr>
          <p:nvPr>
            <p:ph type="body" sz="quarter" idx="3" hasCustomPrompt="1"/>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 dirty="0"/>
              <a:t>Modifiez les styles du texte du masque</a:t>
            </a:r>
          </a:p>
        </p:txBody>
      </p:sp>
      <p:sp>
        <p:nvSpPr>
          <p:cNvPr id="6" name="Espace réservé du contenu 5"/>
          <p:cNvSpPr>
            <a:spLocks noGrp="1"/>
          </p:cNvSpPr>
          <p:nvPr>
            <p:ph sz="quarter" idx="4"/>
          </p:nvPr>
        </p:nvSpPr>
        <p:spPr>
          <a:xfrm>
            <a:off x="6515944" y="2958273"/>
            <a:ext cx="4639736" cy="2910821"/>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2" name="Espace réservé de la date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76C9646D-2F82-4FD6-98A1-C2A4C26D0529}" type="datetime1">
              <a:rPr lang="fr-FR" smtClean="0"/>
              <a:t>04/07/2025</a:t>
            </a:fld>
            <a:endParaRPr lang="en-US" dirty="0"/>
          </a:p>
        </p:txBody>
      </p:sp>
      <p:sp>
        <p:nvSpPr>
          <p:cNvPr id="11" name="Espace réservé du pied de page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Espace réservé au numéro de diapositive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rtlCol="0"/>
          <a:lstStyle>
            <a:lvl1pPr>
              <a:defRPr/>
            </a:lvl1pPr>
          </a:lstStyle>
          <a:p>
            <a:pPr rtl="0"/>
            <a:r>
              <a:rPr lang="fr" dirty="0"/>
              <a:t>Cliquez pour modifier le style du titre du masque</a:t>
            </a:r>
            <a:endParaRPr lang="en-US" dirty="0"/>
          </a:p>
        </p:txBody>
      </p:sp>
      <p:sp>
        <p:nvSpPr>
          <p:cNvPr id="6" name="Espace réservé de la date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63595C77-250B-4737-9E4A-69E5939CBC16}" type="datetime1">
              <a:rPr lang="fr-FR" smtClean="0"/>
              <a:t>04/07/2025</a:t>
            </a:fld>
            <a:endParaRPr lang="en-US" dirty="0"/>
          </a:p>
        </p:txBody>
      </p:sp>
      <p:sp>
        <p:nvSpPr>
          <p:cNvPr id="7" name="Espace réservé du pied de page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Espace réservé du numéro de diapositive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Espace réservé de la date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8C7E81F3-FFCD-4236-B158-26C78CAC6E11}" type="datetime1">
              <a:rPr lang="fr-FR" smtClean="0"/>
              <a:t>04/07/2025</a:t>
            </a:fld>
            <a:endParaRPr lang="en-US" dirty="0"/>
          </a:p>
        </p:txBody>
      </p:sp>
      <p:sp>
        <p:nvSpPr>
          <p:cNvPr id="3" name="Espace réservé du pied de page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Espace réservé du numéro de diapositive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fr-FR"/>
              <a:t>Modifiez le style du titre</a:t>
            </a:r>
            <a:endParaRPr lang="en-US" dirty="0"/>
          </a:p>
        </p:txBody>
      </p:sp>
      <p:sp>
        <p:nvSpPr>
          <p:cNvPr id="3" name="Espace réservé du contenu 2"/>
          <p:cNvSpPr>
            <a:spLocks noGrp="1"/>
          </p:cNvSpPr>
          <p:nvPr>
            <p:ph idx="1"/>
          </p:nvPr>
        </p:nvSpPr>
        <p:spPr>
          <a:xfrm>
            <a:off x="5458984" y="812799"/>
            <a:ext cx="5928344" cy="5294757"/>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u texte 3"/>
          <p:cNvSpPr>
            <a:spLocks noGrp="1"/>
          </p:cNvSpPr>
          <p:nvPr>
            <p:ph type="body" sz="half" idx="2" hasCustomPrompt="1"/>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 dirty="0"/>
              <a:t>Modifiez les styles du texte du masque</a:t>
            </a:r>
          </a:p>
        </p:txBody>
      </p:sp>
      <p:sp>
        <p:nvSpPr>
          <p:cNvPr id="5" name="Espace réservé de la date 4"/>
          <p:cNvSpPr>
            <a:spLocks noGrp="1"/>
          </p:cNvSpPr>
          <p:nvPr>
            <p:ph type="dt" sz="half" idx="10"/>
          </p:nvPr>
        </p:nvSpPr>
        <p:spPr>
          <a:xfrm>
            <a:off x="643464" y="6446520"/>
            <a:ext cx="3517568" cy="365125"/>
          </a:xfrm>
        </p:spPr>
        <p:txBody>
          <a:bodyPr rtlCol="0"/>
          <a:lstStyle>
            <a:lvl1pPr algn="l">
              <a:defRPr/>
            </a:lvl1pPr>
          </a:lstStyle>
          <a:p>
            <a:pPr rtl="0"/>
            <a:fld id="{0A97361A-7C50-452A-9761-2F2CCDC29838}" type="datetime1">
              <a:rPr lang="fr-FR" smtClean="0"/>
              <a:t>04/07/2025</a:t>
            </a:fld>
            <a:endParaRPr lang="en-US" dirty="0"/>
          </a:p>
        </p:txBody>
      </p:sp>
      <p:sp>
        <p:nvSpPr>
          <p:cNvPr id="6" name="Espace réservé du pied de page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Espace réservé au numéro de diapositive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rtl="0"/>
              <a:t>‹N°›</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image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a:t>Cliquez sur l'icône pour ajouter une image</a:t>
            </a:r>
            <a:endParaRPr lang="en-US" dirty="0"/>
          </a:p>
        </p:txBody>
      </p:sp>
      <p:sp>
        <p:nvSpPr>
          <p:cNvPr id="2" name="Titre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fr-FR"/>
              <a:t>Modifiez le style du titre</a:t>
            </a:r>
            <a:endParaRPr lang="en-US" dirty="0"/>
          </a:p>
        </p:txBody>
      </p:sp>
      <p:sp>
        <p:nvSpPr>
          <p:cNvPr id="4" name="Espace réservé du texte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a:t>Cliquez pour modifier les styles du texte du masque</a:t>
            </a:r>
          </a:p>
        </p:txBody>
      </p:sp>
      <p:sp>
        <p:nvSpPr>
          <p:cNvPr id="5" name="Espace réservé de la date 4"/>
          <p:cNvSpPr>
            <a:spLocks noGrp="1"/>
          </p:cNvSpPr>
          <p:nvPr>
            <p:ph type="dt" sz="half" idx="10"/>
          </p:nvPr>
        </p:nvSpPr>
        <p:spPr/>
        <p:txBody>
          <a:bodyPr rtlCol="0"/>
          <a:lstStyle>
            <a:lvl1pPr>
              <a:defRPr/>
            </a:lvl1pPr>
          </a:lstStyle>
          <a:p>
            <a:pPr rtl="0"/>
            <a:fld id="{7E208F8F-9785-4D7E-B2D7-6FB9149CAF24}" type="datetime1">
              <a:rPr lang="fr-FR" smtClean="0"/>
              <a:t>04/07/2025</a:t>
            </a:fld>
            <a:endParaRPr lang="en-US" dirty="0"/>
          </a:p>
        </p:txBody>
      </p:sp>
      <p:sp>
        <p:nvSpPr>
          <p:cNvPr id="6" name="Espace réservé au pied de page 5"/>
          <p:cNvSpPr>
            <a:spLocks noGrp="1"/>
          </p:cNvSpPr>
          <p:nvPr>
            <p:ph type="ftr" sz="quarter" idx="11"/>
          </p:nvPr>
        </p:nvSpPr>
        <p:spPr>
          <a:xfrm>
            <a:off x="1097279" y="6446838"/>
            <a:ext cx="6818262" cy="365125"/>
          </a:xfrm>
        </p:spPr>
        <p:txBody>
          <a:bodyPr rtlCol="0"/>
          <a:lstStyle/>
          <a:p>
            <a:pPr algn="l" rtl="0"/>
            <a:endParaRPr lang="en-US"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Espace réservé du titre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fr"/>
              <a:t>Modifiez le style du titre</a:t>
            </a:r>
            <a:endParaRPr lang="en-US" dirty="0"/>
          </a:p>
        </p:txBody>
      </p:sp>
      <p:sp>
        <p:nvSpPr>
          <p:cNvPr id="3" name="Espace réservé du texte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fr"/>
              <a:t>Modifiez les styles du texte du masque</a:t>
            </a:r>
          </a:p>
          <a:p>
            <a:pPr lvl="1" rtl="0"/>
            <a:r>
              <a:rPr lang="fr"/>
              <a:t>Deuxième niveau</a:t>
            </a:r>
          </a:p>
          <a:p>
            <a:pPr lvl="2" rtl="0"/>
            <a:r>
              <a:rPr lang="fr"/>
              <a:t>Troisième niveau</a:t>
            </a:r>
          </a:p>
          <a:p>
            <a:pPr lvl="3" rtl="0"/>
            <a:r>
              <a:rPr lang="fr"/>
              <a:t>Quatrième niveau</a:t>
            </a:r>
          </a:p>
          <a:p>
            <a:pPr lvl="4" rtl="0"/>
            <a:r>
              <a:rPr lang="fr"/>
              <a:t>Cinquième niveau</a:t>
            </a:r>
            <a:endParaRPr lang="en-US" dirty="0"/>
          </a:p>
        </p:txBody>
      </p:sp>
      <p:sp>
        <p:nvSpPr>
          <p:cNvPr id="4" name="Espace réservé de la date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33CD2423-DC0C-47A2-8916-10643EB35EC9}" type="datetime1">
              <a:rPr lang="fr-FR" smtClean="0"/>
              <a:t>04/07/2025</a:t>
            </a:fld>
            <a:endParaRPr lang="en-US" dirty="0"/>
          </a:p>
        </p:txBody>
      </p:sp>
      <p:sp>
        <p:nvSpPr>
          <p:cNvPr id="5" name="Espace réservé du pied de page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Espace réservé du numéro de diapositive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a:t>
            </a:fld>
            <a:endParaRPr lang="en-US" dirty="0"/>
          </a:p>
        </p:txBody>
      </p:sp>
      <p:cxnSp>
        <p:nvCxnSpPr>
          <p:cNvPr id="10" name="Connecteur droit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hyperlink" Target="https://data-science-streamlit-credit-decision.onrender.com/"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19.xml"/><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re 1">
            <a:extLst>
              <a:ext uri="{FF2B5EF4-FFF2-40B4-BE49-F238E27FC236}">
                <a16:creationId xmlns:a16="http://schemas.microsoft.com/office/drawing/2014/main" id="{78FD68DA-43BA-4508-8DE2-BA9BB7B2FA5B}"/>
              </a:ext>
            </a:extLst>
          </p:cNvPr>
          <p:cNvSpPr>
            <a:spLocks noGrp="1"/>
          </p:cNvSpPr>
          <p:nvPr>
            <p:ph type="ctrTitle"/>
          </p:nvPr>
        </p:nvSpPr>
        <p:spPr>
          <a:xfrm>
            <a:off x="4822732" y="896280"/>
            <a:ext cx="7181850" cy="1547835"/>
          </a:xfrm>
        </p:spPr>
        <p:txBody>
          <a:bodyPr rtlCol="0">
            <a:noAutofit/>
          </a:bodyPr>
          <a:lstStyle/>
          <a:p>
            <a:pPr algn="ctr" rtl="0"/>
            <a:r>
              <a:rPr lang="fr" sz="3200" dirty="0">
                <a:solidFill>
                  <a:srgbClr val="002060"/>
                </a:solidFill>
              </a:rPr>
              <a:t>Réalisation d’un </a:t>
            </a:r>
            <a:r>
              <a:rPr lang="fr" sz="3200" b="1" dirty="0">
                <a:solidFill>
                  <a:srgbClr val="002060"/>
                </a:solidFill>
              </a:rPr>
              <a:t>tableau de bord </a:t>
            </a:r>
            <a:r>
              <a:rPr lang="fr" sz="3200" dirty="0">
                <a:solidFill>
                  <a:srgbClr val="002060"/>
                </a:solidFill>
              </a:rPr>
              <a:t>de « scoring de crédit » et </a:t>
            </a:r>
            <a:r>
              <a:rPr lang="fr" sz="3200" b="1" dirty="0">
                <a:solidFill>
                  <a:srgbClr val="002060"/>
                </a:solidFill>
              </a:rPr>
              <a:t>d’une veille technique</a:t>
            </a:r>
          </a:p>
        </p:txBody>
      </p:sp>
      <p:pic>
        <p:nvPicPr>
          <p:cNvPr id="5" name="Image 4" descr="Image contenant un bâtiment, un siège, un banc, un côté&#10;&#10;Description générée automatiquement">
            <a:extLst>
              <a:ext uri="{FF2B5EF4-FFF2-40B4-BE49-F238E27FC236}">
                <a16:creationId xmlns:a16="http://schemas.microsoft.com/office/drawing/2014/main" id="{282CF6DD-7FE8-4063-9551-1B7BBCE92AB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 y="-1535"/>
            <a:ext cx="4635315" cy="6857999"/>
          </a:xfrm>
          <a:prstGeom prst="rect">
            <a:avLst/>
          </a:prstGeom>
        </p:spPr>
      </p:pic>
      <p:cxnSp>
        <p:nvCxnSpPr>
          <p:cNvPr id="24" name="Connecteur droit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Images de Credit Consommation – Téléchargement gratuit sur Freepik">
            <a:extLst>
              <a:ext uri="{FF2B5EF4-FFF2-40B4-BE49-F238E27FC236}">
                <a16:creationId xmlns:a16="http://schemas.microsoft.com/office/drawing/2014/main" id="{67084805-10E6-4EB8-B39C-A3766A2F9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0321" y="2414407"/>
            <a:ext cx="2608954" cy="196823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B28C6B04-B179-94E4-0B65-529C1A64EE5A}"/>
              </a:ext>
            </a:extLst>
          </p:cNvPr>
          <p:cNvPicPr>
            <a:picLocks noChangeAspect="1"/>
          </p:cNvPicPr>
          <p:nvPr/>
        </p:nvPicPr>
        <p:blipFill>
          <a:blip r:embed="rId5"/>
          <a:stretch>
            <a:fillRect/>
          </a:stretch>
        </p:blipFill>
        <p:spPr>
          <a:xfrm>
            <a:off x="9999924" y="-1535"/>
            <a:ext cx="2192076" cy="831174"/>
          </a:xfrm>
          <a:prstGeom prst="rect">
            <a:avLst/>
          </a:prstGeom>
        </p:spPr>
      </p:pic>
      <p:sp>
        <p:nvSpPr>
          <p:cNvPr id="7" name="Titre 1">
            <a:extLst>
              <a:ext uri="{FF2B5EF4-FFF2-40B4-BE49-F238E27FC236}">
                <a16:creationId xmlns:a16="http://schemas.microsoft.com/office/drawing/2014/main" id="{B73ECEA0-8282-BE4C-1802-DDE08A4BFE86}"/>
              </a:ext>
            </a:extLst>
          </p:cNvPr>
          <p:cNvSpPr txBox="1">
            <a:spLocks/>
          </p:cNvSpPr>
          <p:nvPr/>
        </p:nvSpPr>
        <p:spPr>
          <a:xfrm>
            <a:off x="4822732" y="4731495"/>
            <a:ext cx="6912067" cy="1879250"/>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fr" sz="2400" dirty="0">
                <a:solidFill>
                  <a:schemeClr val="tx1"/>
                </a:solidFill>
                <a:latin typeface="Bookman Old Style (En-têtes)"/>
              </a:rPr>
              <a:t>Projet : Data Scientist #8</a:t>
            </a:r>
          </a:p>
          <a:p>
            <a:endParaRPr lang="fr" sz="2400" dirty="0">
              <a:solidFill>
                <a:schemeClr val="tx1"/>
              </a:solidFill>
              <a:latin typeface="Bookman Old Style (En-têtes)"/>
            </a:endParaRPr>
          </a:p>
          <a:p>
            <a:r>
              <a:rPr lang="fr" sz="2400" dirty="0">
                <a:solidFill>
                  <a:schemeClr val="tx1"/>
                </a:solidFill>
                <a:latin typeface="Bookman Old Style (En-têtes)"/>
              </a:rPr>
              <a:t>Oumou Faye</a:t>
            </a:r>
          </a:p>
          <a:p>
            <a:endParaRPr lang="fr" sz="2400" dirty="0">
              <a:solidFill>
                <a:schemeClr val="tx1"/>
              </a:solidFill>
              <a:latin typeface="Bookman Old Style (En-têtes)"/>
            </a:endParaRPr>
          </a:p>
          <a:p>
            <a:r>
              <a:rPr lang="fr" sz="2400" dirty="0">
                <a:solidFill>
                  <a:schemeClr val="tx1"/>
                </a:solidFill>
                <a:latin typeface="Bookman Old Style (En-têtes)"/>
              </a:rPr>
              <a:t>Mentor : Medina Hadjem </a:t>
            </a: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E8C77-0368-9F18-89F0-FD3AF1B54239}"/>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821B6B1-CF70-6500-7D8C-DD59E5E3C2A2}"/>
              </a:ext>
            </a:extLst>
          </p:cNvPr>
          <p:cNvSpPr>
            <a:spLocks noGrp="1"/>
          </p:cNvSpPr>
          <p:nvPr>
            <p:ph type="dt" sz="half" idx="10"/>
          </p:nvPr>
        </p:nvSpPr>
        <p:spPr/>
        <p:txBody>
          <a:bodyPr/>
          <a:lstStyle/>
          <a:p>
            <a:pPr rtl="0"/>
            <a:fld id="{8C7E81F3-FFCD-4236-B158-26C78CAC6E11}" type="datetime1">
              <a:rPr lang="fr-FR" smtClean="0"/>
              <a:t>04/07/2025</a:t>
            </a:fld>
            <a:endParaRPr lang="en-US" dirty="0"/>
          </a:p>
        </p:txBody>
      </p:sp>
      <p:pic>
        <p:nvPicPr>
          <p:cNvPr id="4" name="Image 3">
            <a:extLst>
              <a:ext uri="{FF2B5EF4-FFF2-40B4-BE49-F238E27FC236}">
                <a16:creationId xmlns:a16="http://schemas.microsoft.com/office/drawing/2014/main" id="{B69B7C67-7FB2-22A6-77A7-4A6A6D40BA00}"/>
              </a:ext>
            </a:extLst>
          </p:cNvPr>
          <p:cNvPicPr>
            <a:picLocks noChangeAspect="1"/>
          </p:cNvPicPr>
          <p:nvPr/>
        </p:nvPicPr>
        <p:blipFill>
          <a:blip r:embed="rId3"/>
          <a:stretch>
            <a:fillRect/>
          </a:stretch>
        </p:blipFill>
        <p:spPr>
          <a:xfrm>
            <a:off x="10630484" y="-1535"/>
            <a:ext cx="1561515" cy="592083"/>
          </a:xfrm>
          <a:prstGeom prst="rect">
            <a:avLst/>
          </a:prstGeom>
        </p:spPr>
      </p:pic>
      <p:cxnSp>
        <p:nvCxnSpPr>
          <p:cNvPr id="2068" name="Connecteur droit avec flèche 2067">
            <a:extLst>
              <a:ext uri="{FF2B5EF4-FFF2-40B4-BE49-F238E27FC236}">
                <a16:creationId xmlns:a16="http://schemas.microsoft.com/office/drawing/2014/main" id="{0409ACFB-B0C5-D19D-6707-2526AE1E7E0B}"/>
              </a:ext>
            </a:extLst>
          </p:cNvPr>
          <p:cNvCxnSpPr>
            <a:cxnSpLocks/>
          </p:cNvCxnSpPr>
          <p:nvPr/>
        </p:nvCxnSpPr>
        <p:spPr>
          <a:xfrm>
            <a:off x="2818615" y="392768"/>
            <a:ext cx="4592985"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6" name="Image 5">
            <a:extLst>
              <a:ext uri="{FF2B5EF4-FFF2-40B4-BE49-F238E27FC236}">
                <a16:creationId xmlns:a16="http://schemas.microsoft.com/office/drawing/2014/main" id="{A51E97AE-EC3C-DD86-4FDA-C5DE3FE6F701}"/>
              </a:ext>
            </a:extLst>
          </p:cNvPr>
          <p:cNvPicPr>
            <a:picLocks noChangeAspect="1"/>
          </p:cNvPicPr>
          <p:nvPr/>
        </p:nvPicPr>
        <p:blipFill>
          <a:blip r:embed="rId4"/>
          <a:srcRect l="7475" r="7824"/>
          <a:stretch/>
        </p:blipFill>
        <p:spPr>
          <a:xfrm>
            <a:off x="762000" y="449722"/>
            <a:ext cx="9239249" cy="3211909"/>
          </a:xfrm>
          <a:prstGeom prst="rect">
            <a:avLst/>
          </a:prstGeom>
        </p:spPr>
      </p:pic>
      <p:pic>
        <p:nvPicPr>
          <p:cNvPr id="10" name="Image 9">
            <a:extLst>
              <a:ext uri="{FF2B5EF4-FFF2-40B4-BE49-F238E27FC236}">
                <a16:creationId xmlns:a16="http://schemas.microsoft.com/office/drawing/2014/main" id="{BE222239-1250-9513-1CB0-BDFDCD74B97D}"/>
              </a:ext>
            </a:extLst>
          </p:cNvPr>
          <p:cNvPicPr>
            <a:picLocks noChangeAspect="1"/>
          </p:cNvPicPr>
          <p:nvPr/>
        </p:nvPicPr>
        <p:blipFill>
          <a:blip r:embed="rId5"/>
          <a:srcRect t="9239"/>
          <a:stretch/>
        </p:blipFill>
        <p:spPr>
          <a:xfrm>
            <a:off x="761999" y="3661631"/>
            <a:ext cx="9239249" cy="2609436"/>
          </a:xfrm>
          <a:prstGeom prst="rect">
            <a:avLst/>
          </a:prstGeom>
        </p:spPr>
      </p:pic>
      <p:sp>
        <p:nvSpPr>
          <p:cNvPr id="14" name="ZoneTexte 13">
            <a:extLst>
              <a:ext uri="{FF2B5EF4-FFF2-40B4-BE49-F238E27FC236}">
                <a16:creationId xmlns:a16="http://schemas.microsoft.com/office/drawing/2014/main" id="{40D42DE5-0AB9-B946-5812-8689A3270ED4}"/>
              </a:ext>
            </a:extLst>
          </p:cNvPr>
          <p:cNvSpPr txBox="1"/>
          <p:nvPr/>
        </p:nvSpPr>
        <p:spPr>
          <a:xfrm>
            <a:off x="-18425" y="8635"/>
            <a:ext cx="2187019" cy="1477328"/>
          </a:xfrm>
          <a:prstGeom prst="rect">
            <a:avLst/>
          </a:prstGeom>
          <a:noFill/>
        </p:spPr>
        <p:txBody>
          <a:bodyPr wrap="square" rtlCol="0">
            <a:spAutoFit/>
          </a:bodyPr>
          <a:lstStyle/>
          <a:p>
            <a:pPr algn="ctr"/>
            <a:r>
              <a:rPr lang="fr-FR" b="1" dirty="0">
                <a:solidFill>
                  <a:srgbClr val="FF0000"/>
                </a:solidFill>
              </a:rPr>
              <a:t>PAGE  COMPARAISON AVEC LA POPULATION ÉTUDIÉE</a:t>
            </a:r>
          </a:p>
        </p:txBody>
      </p:sp>
      <p:sp>
        <p:nvSpPr>
          <p:cNvPr id="15" name="Titre 1">
            <a:extLst>
              <a:ext uri="{FF2B5EF4-FFF2-40B4-BE49-F238E27FC236}">
                <a16:creationId xmlns:a16="http://schemas.microsoft.com/office/drawing/2014/main" id="{03F6857E-9268-1617-216F-42962AC0447E}"/>
              </a:ext>
            </a:extLst>
          </p:cNvPr>
          <p:cNvSpPr txBox="1">
            <a:spLocks/>
          </p:cNvSpPr>
          <p:nvPr/>
        </p:nvSpPr>
        <p:spPr>
          <a:xfrm>
            <a:off x="1254539" y="41314"/>
            <a:ext cx="8677433" cy="331640"/>
          </a:xfrm>
          <a:prstGeom prst="rect">
            <a:avLst/>
          </a:prstGeom>
        </p:spPr>
        <p:txBody>
          <a:bodyPr>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fr-FR" sz="2000" dirty="0">
                <a:solidFill>
                  <a:schemeClr val="tx1"/>
                </a:solidFill>
              </a:rPr>
              <a:t>PRÉSENTATION DES GRAPHIQUES DU DASHBOARD</a:t>
            </a:r>
          </a:p>
        </p:txBody>
      </p:sp>
      <p:cxnSp>
        <p:nvCxnSpPr>
          <p:cNvPr id="16" name="Connecteur droit avec flèche 15">
            <a:extLst>
              <a:ext uri="{FF2B5EF4-FFF2-40B4-BE49-F238E27FC236}">
                <a16:creationId xmlns:a16="http://schemas.microsoft.com/office/drawing/2014/main" id="{E83CAB44-24C1-C27B-9791-F84924F3EF4E}"/>
              </a:ext>
            </a:extLst>
          </p:cNvPr>
          <p:cNvCxnSpPr>
            <a:cxnSpLocks/>
          </p:cNvCxnSpPr>
          <p:nvPr/>
        </p:nvCxnSpPr>
        <p:spPr>
          <a:xfrm flipH="1">
            <a:off x="8795208" y="3196369"/>
            <a:ext cx="1753712" cy="1605016"/>
          </a:xfrm>
          <a:prstGeom prst="straightConnector1">
            <a:avLst/>
          </a:prstGeom>
          <a:ln w="1905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ZoneTexte 16">
            <a:extLst>
              <a:ext uri="{FF2B5EF4-FFF2-40B4-BE49-F238E27FC236}">
                <a16:creationId xmlns:a16="http://schemas.microsoft.com/office/drawing/2014/main" id="{2CEE2F47-72B9-6116-1F5A-49B0B73FDCE7}"/>
              </a:ext>
            </a:extLst>
          </p:cNvPr>
          <p:cNvSpPr txBox="1"/>
          <p:nvPr/>
        </p:nvSpPr>
        <p:spPr>
          <a:xfrm>
            <a:off x="9931972" y="2389693"/>
            <a:ext cx="2160670" cy="738664"/>
          </a:xfrm>
          <a:prstGeom prst="rect">
            <a:avLst/>
          </a:prstGeom>
          <a:noFill/>
          <a:ln>
            <a:solidFill>
              <a:srgbClr val="002060"/>
            </a:solidFill>
          </a:ln>
        </p:spPr>
        <p:txBody>
          <a:bodyPr wrap="square">
            <a:spAutoFit/>
          </a:bodyPr>
          <a:lstStyle/>
          <a:p>
            <a:pPr algn="ctr"/>
            <a:r>
              <a:rPr lang="fr-FR" sz="1400" b="0" i="0" dirty="0">
                <a:solidFill>
                  <a:srgbClr val="31333F"/>
                </a:solidFill>
                <a:effectLst/>
                <a:latin typeface="Avenir Next LT Pro Lightyle (En-têtes)"/>
              </a:rPr>
              <a:t>Position du client face à la population étudiée selon la valeur du critère</a:t>
            </a:r>
            <a:endParaRPr lang="fr-FR" sz="1400" b="1" dirty="0">
              <a:latin typeface="Avenir Next LT Pro Lightyle (En-têtes)"/>
            </a:endParaRPr>
          </a:p>
        </p:txBody>
      </p:sp>
    </p:spTree>
    <p:extLst>
      <p:ext uri="{BB962C8B-B14F-4D97-AF65-F5344CB8AC3E}">
        <p14:creationId xmlns:p14="http://schemas.microsoft.com/office/powerpoint/2010/main" val="3733813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2D032-E646-383A-AAC0-C925BB110187}"/>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9895405-AEF0-9087-E237-CDDC0A7900C3}"/>
              </a:ext>
            </a:extLst>
          </p:cNvPr>
          <p:cNvSpPr>
            <a:spLocks noGrp="1"/>
          </p:cNvSpPr>
          <p:nvPr>
            <p:ph type="dt" sz="half" idx="10"/>
          </p:nvPr>
        </p:nvSpPr>
        <p:spPr/>
        <p:txBody>
          <a:bodyPr/>
          <a:lstStyle/>
          <a:p>
            <a:pPr rtl="0"/>
            <a:fld id="{8C7E81F3-FFCD-4236-B158-26C78CAC6E11}" type="datetime1">
              <a:rPr lang="fr-FR" smtClean="0"/>
              <a:t>04/07/2025</a:t>
            </a:fld>
            <a:endParaRPr lang="en-US" dirty="0"/>
          </a:p>
        </p:txBody>
      </p:sp>
      <p:pic>
        <p:nvPicPr>
          <p:cNvPr id="4" name="Image 3">
            <a:extLst>
              <a:ext uri="{FF2B5EF4-FFF2-40B4-BE49-F238E27FC236}">
                <a16:creationId xmlns:a16="http://schemas.microsoft.com/office/drawing/2014/main" id="{7D2533A6-1C28-9EE7-D3E5-6E839645DD3B}"/>
              </a:ext>
            </a:extLst>
          </p:cNvPr>
          <p:cNvPicPr>
            <a:picLocks noChangeAspect="1"/>
          </p:cNvPicPr>
          <p:nvPr/>
        </p:nvPicPr>
        <p:blipFill>
          <a:blip r:embed="rId3"/>
          <a:stretch>
            <a:fillRect/>
          </a:stretch>
        </p:blipFill>
        <p:spPr>
          <a:xfrm>
            <a:off x="10630484" y="-1535"/>
            <a:ext cx="1561515" cy="592083"/>
          </a:xfrm>
          <a:prstGeom prst="rect">
            <a:avLst/>
          </a:prstGeom>
        </p:spPr>
      </p:pic>
      <p:cxnSp>
        <p:nvCxnSpPr>
          <p:cNvPr id="2068" name="Connecteur droit avec flèche 2067">
            <a:extLst>
              <a:ext uri="{FF2B5EF4-FFF2-40B4-BE49-F238E27FC236}">
                <a16:creationId xmlns:a16="http://schemas.microsoft.com/office/drawing/2014/main" id="{08040075-9BFE-CBFB-F9F1-6184EF076D89}"/>
              </a:ext>
            </a:extLst>
          </p:cNvPr>
          <p:cNvCxnSpPr>
            <a:cxnSpLocks/>
          </p:cNvCxnSpPr>
          <p:nvPr/>
        </p:nvCxnSpPr>
        <p:spPr>
          <a:xfrm>
            <a:off x="2818615" y="392768"/>
            <a:ext cx="4592985"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6" name="Image 5">
            <a:extLst>
              <a:ext uri="{FF2B5EF4-FFF2-40B4-BE49-F238E27FC236}">
                <a16:creationId xmlns:a16="http://schemas.microsoft.com/office/drawing/2014/main" id="{271074D8-7463-4726-9913-CF510DFB0C32}"/>
              </a:ext>
            </a:extLst>
          </p:cNvPr>
          <p:cNvPicPr>
            <a:picLocks noChangeAspect="1"/>
          </p:cNvPicPr>
          <p:nvPr/>
        </p:nvPicPr>
        <p:blipFill>
          <a:blip r:embed="rId4"/>
          <a:srcRect l="7475" r="7824" b="14657"/>
          <a:stretch/>
        </p:blipFill>
        <p:spPr>
          <a:xfrm>
            <a:off x="762000" y="432862"/>
            <a:ext cx="9239249" cy="2569210"/>
          </a:xfrm>
          <a:prstGeom prst="rect">
            <a:avLst/>
          </a:prstGeom>
        </p:spPr>
      </p:pic>
      <p:pic>
        <p:nvPicPr>
          <p:cNvPr id="5" name="Image 4">
            <a:extLst>
              <a:ext uri="{FF2B5EF4-FFF2-40B4-BE49-F238E27FC236}">
                <a16:creationId xmlns:a16="http://schemas.microsoft.com/office/drawing/2014/main" id="{24D6AEDA-340C-E9AF-F95B-0E69325DDDAE}"/>
              </a:ext>
            </a:extLst>
          </p:cNvPr>
          <p:cNvPicPr>
            <a:picLocks noChangeAspect="1"/>
          </p:cNvPicPr>
          <p:nvPr/>
        </p:nvPicPr>
        <p:blipFill>
          <a:blip r:embed="rId5"/>
          <a:stretch>
            <a:fillRect/>
          </a:stretch>
        </p:blipFill>
        <p:spPr>
          <a:xfrm>
            <a:off x="762000" y="3002072"/>
            <a:ext cx="10041276" cy="3404673"/>
          </a:xfrm>
          <a:prstGeom prst="rect">
            <a:avLst/>
          </a:prstGeom>
        </p:spPr>
      </p:pic>
      <p:sp>
        <p:nvSpPr>
          <p:cNvPr id="13" name="Titre 1">
            <a:extLst>
              <a:ext uri="{FF2B5EF4-FFF2-40B4-BE49-F238E27FC236}">
                <a16:creationId xmlns:a16="http://schemas.microsoft.com/office/drawing/2014/main" id="{F3CDB017-AFAA-BFA8-DD30-3F3DCAA705D0}"/>
              </a:ext>
            </a:extLst>
          </p:cNvPr>
          <p:cNvSpPr txBox="1">
            <a:spLocks/>
          </p:cNvSpPr>
          <p:nvPr/>
        </p:nvSpPr>
        <p:spPr>
          <a:xfrm>
            <a:off x="1254539" y="41314"/>
            <a:ext cx="8677433" cy="331640"/>
          </a:xfrm>
          <a:prstGeom prst="rect">
            <a:avLst/>
          </a:prstGeom>
        </p:spPr>
        <p:txBody>
          <a:bodyPr>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fr-FR" sz="2000" dirty="0">
                <a:solidFill>
                  <a:schemeClr val="tx1"/>
                </a:solidFill>
              </a:rPr>
              <a:t>PRÉSENTATION DES GRAPHIQUES DU DASHBOARD</a:t>
            </a:r>
          </a:p>
        </p:txBody>
      </p:sp>
      <p:sp>
        <p:nvSpPr>
          <p:cNvPr id="19" name="ZoneTexte 18">
            <a:extLst>
              <a:ext uri="{FF2B5EF4-FFF2-40B4-BE49-F238E27FC236}">
                <a16:creationId xmlns:a16="http://schemas.microsoft.com/office/drawing/2014/main" id="{55ABB960-FCF1-3715-8FAF-D792364CF444}"/>
              </a:ext>
            </a:extLst>
          </p:cNvPr>
          <p:cNvSpPr txBox="1"/>
          <p:nvPr/>
        </p:nvSpPr>
        <p:spPr>
          <a:xfrm>
            <a:off x="9837704" y="1705958"/>
            <a:ext cx="2160670" cy="738664"/>
          </a:xfrm>
          <a:prstGeom prst="rect">
            <a:avLst/>
          </a:prstGeom>
          <a:noFill/>
          <a:ln>
            <a:solidFill>
              <a:srgbClr val="002060"/>
            </a:solidFill>
          </a:ln>
        </p:spPr>
        <p:txBody>
          <a:bodyPr wrap="square">
            <a:spAutoFit/>
          </a:bodyPr>
          <a:lstStyle/>
          <a:p>
            <a:pPr algn="ctr"/>
            <a:r>
              <a:rPr lang="fr-FR" sz="1400" b="0" i="0" dirty="0">
                <a:solidFill>
                  <a:srgbClr val="31333F"/>
                </a:solidFill>
                <a:effectLst/>
                <a:latin typeface="Avenir Next LT Pro Lightyle (En-têtes)"/>
              </a:rPr>
              <a:t>Option qui permet de comparer deux critères du client.</a:t>
            </a:r>
            <a:endParaRPr lang="fr-FR" sz="1400" b="1" dirty="0">
              <a:latin typeface="Avenir Next LT Pro Lightyle (En-têtes)"/>
            </a:endParaRPr>
          </a:p>
        </p:txBody>
      </p:sp>
      <p:cxnSp>
        <p:nvCxnSpPr>
          <p:cNvPr id="20" name="Connecteur droit avec flèche 19">
            <a:extLst>
              <a:ext uri="{FF2B5EF4-FFF2-40B4-BE49-F238E27FC236}">
                <a16:creationId xmlns:a16="http://schemas.microsoft.com/office/drawing/2014/main" id="{046C353B-ACEA-F8F8-7A21-3663C6E5FF8F}"/>
              </a:ext>
            </a:extLst>
          </p:cNvPr>
          <p:cNvCxnSpPr>
            <a:cxnSpLocks/>
          </p:cNvCxnSpPr>
          <p:nvPr/>
        </p:nvCxnSpPr>
        <p:spPr>
          <a:xfrm flipH="1">
            <a:off x="10096107" y="2478289"/>
            <a:ext cx="1018421" cy="811666"/>
          </a:xfrm>
          <a:prstGeom prst="straightConnector1">
            <a:avLst/>
          </a:prstGeom>
          <a:ln w="1905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ZoneTexte 23">
            <a:extLst>
              <a:ext uri="{FF2B5EF4-FFF2-40B4-BE49-F238E27FC236}">
                <a16:creationId xmlns:a16="http://schemas.microsoft.com/office/drawing/2014/main" id="{3D9FF087-7358-6452-F015-778531604072}"/>
              </a:ext>
            </a:extLst>
          </p:cNvPr>
          <p:cNvSpPr txBox="1"/>
          <p:nvPr/>
        </p:nvSpPr>
        <p:spPr>
          <a:xfrm>
            <a:off x="308389" y="3190190"/>
            <a:ext cx="2160670" cy="738664"/>
          </a:xfrm>
          <a:prstGeom prst="rect">
            <a:avLst/>
          </a:prstGeom>
          <a:noFill/>
          <a:ln>
            <a:solidFill>
              <a:srgbClr val="002060"/>
            </a:solidFill>
          </a:ln>
        </p:spPr>
        <p:txBody>
          <a:bodyPr wrap="square">
            <a:spAutoFit/>
          </a:bodyPr>
          <a:lstStyle/>
          <a:p>
            <a:pPr algn="ctr"/>
            <a:r>
              <a:rPr lang="fr-FR" sz="1400" b="0" i="0" dirty="0">
                <a:solidFill>
                  <a:srgbClr val="31333F"/>
                </a:solidFill>
                <a:effectLst/>
                <a:latin typeface="Avenir Next LT Pro Lightyle (En-têtes)"/>
              </a:rPr>
              <a:t>Position du client face à la population étudiée selon la valeur des critères</a:t>
            </a:r>
            <a:endParaRPr lang="fr-FR" sz="1400" b="1" dirty="0">
              <a:latin typeface="Avenir Next LT Pro Lightyle (En-têtes)"/>
            </a:endParaRPr>
          </a:p>
        </p:txBody>
      </p:sp>
      <p:cxnSp>
        <p:nvCxnSpPr>
          <p:cNvPr id="25" name="Connecteur droit avec flèche 24">
            <a:extLst>
              <a:ext uri="{FF2B5EF4-FFF2-40B4-BE49-F238E27FC236}">
                <a16:creationId xmlns:a16="http://schemas.microsoft.com/office/drawing/2014/main" id="{87C4AB03-D6B1-88A8-6186-2540C4E01120}"/>
              </a:ext>
            </a:extLst>
          </p:cNvPr>
          <p:cNvCxnSpPr>
            <a:cxnSpLocks/>
          </p:cNvCxnSpPr>
          <p:nvPr/>
        </p:nvCxnSpPr>
        <p:spPr>
          <a:xfrm>
            <a:off x="1491332" y="3959082"/>
            <a:ext cx="299761" cy="987109"/>
          </a:xfrm>
          <a:prstGeom prst="straightConnector1">
            <a:avLst/>
          </a:prstGeom>
          <a:ln w="1905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81174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C9A29-91F5-0933-FBF3-BD617538B64F}"/>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7E94DA2-B991-B1EB-6E29-9ABC4A855B84}"/>
              </a:ext>
            </a:extLst>
          </p:cNvPr>
          <p:cNvSpPr>
            <a:spLocks noGrp="1"/>
          </p:cNvSpPr>
          <p:nvPr>
            <p:ph type="dt" sz="half" idx="10"/>
          </p:nvPr>
        </p:nvSpPr>
        <p:spPr/>
        <p:txBody>
          <a:bodyPr/>
          <a:lstStyle/>
          <a:p>
            <a:pPr rtl="0"/>
            <a:fld id="{8C7E81F3-FFCD-4236-B158-26C78CAC6E11}" type="datetime1">
              <a:rPr lang="fr-FR" smtClean="0"/>
              <a:t>04/07/2025</a:t>
            </a:fld>
            <a:endParaRPr lang="en-US" dirty="0"/>
          </a:p>
        </p:txBody>
      </p:sp>
      <p:pic>
        <p:nvPicPr>
          <p:cNvPr id="4" name="Image 3">
            <a:extLst>
              <a:ext uri="{FF2B5EF4-FFF2-40B4-BE49-F238E27FC236}">
                <a16:creationId xmlns:a16="http://schemas.microsoft.com/office/drawing/2014/main" id="{1FC53BFE-BDDA-D787-0A24-7A8F9BC37414}"/>
              </a:ext>
            </a:extLst>
          </p:cNvPr>
          <p:cNvPicPr>
            <a:picLocks noChangeAspect="1"/>
          </p:cNvPicPr>
          <p:nvPr/>
        </p:nvPicPr>
        <p:blipFill>
          <a:blip r:embed="rId3"/>
          <a:stretch>
            <a:fillRect/>
          </a:stretch>
        </p:blipFill>
        <p:spPr>
          <a:xfrm>
            <a:off x="10630484" y="-1535"/>
            <a:ext cx="1561515" cy="592083"/>
          </a:xfrm>
          <a:prstGeom prst="rect">
            <a:avLst/>
          </a:prstGeom>
        </p:spPr>
      </p:pic>
      <p:cxnSp>
        <p:nvCxnSpPr>
          <p:cNvPr id="2068" name="Connecteur droit avec flèche 2067">
            <a:extLst>
              <a:ext uri="{FF2B5EF4-FFF2-40B4-BE49-F238E27FC236}">
                <a16:creationId xmlns:a16="http://schemas.microsoft.com/office/drawing/2014/main" id="{C905E8B1-A5F0-81DB-CD8F-A4C2889F5642}"/>
              </a:ext>
            </a:extLst>
          </p:cNvPr>
          <p:cNvCxnSpPr>
            <a:cxnSpLocks/>
          </p:cNvCxnSpPr>
          <p:nvPr/>
        </p:nvCxnSpPr>
        <p:spPr>
          <a:xfrm>
            <a:off x="2818615" y="392768"/>
            <a:ext cx="4592985"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6" name="Image 5">
            <a:extLst>
              <a:ext uri="{FF2B5EF4-FFF2-40B4-BE49-F238E27FC236}">
                <a16:creationId xmlns:a16="http://schemas.microsoft.com/office/drawing/2014/main" id="{E28496A2-E6FD-71C3-433F-8E4010BA9ADA}"/>
              </a:ext>
            </a:extLst>
          </p:cNvPr>
          <p:cNvPicPr>
            <a:picLocks noChangeAspect="1"/>
          </p:cNvPicPr>
          <p:nvPr/>
        </p:nvPicPr>
        <p:blipFill>
          <a:blip r:embed="rId4"/>
          <a:srcRect l="7475" r="7824" b="14657"/>
          <a:stretch/>
        </p:blipFill>
        <p:spPr>
          <a:xfrm>
            <a:off x="809625" y="392768"/>
            <a:ext cx="8562975" cy="2381155"/>
          </a:xfrm>
          <a:prstGeom prst="rect">
            <a:avLst/>
          </a:prstGeom>
        </p:spPr>
      </p:pic>
      <p:pic>
        <p:nvPicPr>
          <p:cNvPr id="8" name="Image 7">
            <a:extLst>
              <a:ext uri="{FF2B5EF4-FFF2-40B4-BE49-F238E27FC236}">
                <a16:creationId xmlns:a16="http://schemas.microsoft.com/office/drawing/2014/main" id="{1ADC1C56-B68F-A9DC-673D-460D50369B55}"/>
              </a:ext>
            </a:extLst>
          </p:cNvPr>
          <p:cNvPicPr>
            <a:picLocks noChangeAspect="1"/>
          </p:cNvPicPr>
          <p:nvPr/>
        </p:nvPicPr>
        <p:blipFill>
          <a:blip r:embed="rId5"/>
          <a:stretch>
            <a:fillRect/>
          </a:stretch>
        </p:blipFill>
        <p:spPr>
          <a:xfrm>
            <a:off x="51125" y="2894792"/>
            <a:ext cx="10579359" cy="3132015"/>
          </a:xfrm>
          <a:prstGeom prst="rect">
            <a:avLst/>
          </a:prstGeom>
        </p:spPr>
      </p:pic>
      <p:sp>
        <p:nvSpPr>
          <p:cNvPr id="10" name="ZoneTexte 9">
            <a:extLst>
              <a:ext uri="{FF2B5EF4-FFF2-40B4-BE49-F238E27FC236}">
                <a16:creationId xmlns:a16="http://schemas.microsoft.com/office/drawing/2014/main" id="{2594201F-147D-6131-D8AC-F4CC3230BECC}"/>
              </a:ext>
            </a:extLst>
          </p:cNvPr>
          <p:cNvSpPr txBox="1"/>
          <p:nvPr/>
        </p:nvSpPr>
        <p:spPr>
          <a:xfrm>
            <a:off x="194000" y="6022499"/>
            <a:ext cx="11997999" cy="307777"/>
          </a:xfrm>
          <a:prstGeom prst="rect">
            <a:avLst/>
          </a:prstGeom>
          <a:noFill/>
        </p:spPr>
        <p:txBody>
          <a:bodyPr wrap="square">
            <a:spAutoFit/>
          </a:bodyPr>
          <a:lstStyle/>
          <a:p>
            <a:pPr algn="ctr">
              <a:spcBef>
                <a:spcPts val="750"/>
              </a:spcBef>
              <a:spcAft>
                <a:spcPts val="2250"/>
              </a:spcAft>
              <a:buNone/>
            </a:pPr>
            <a:r>
              <a:rPr lang="fr-FR" sz="1400" b="0" i="0" dirty="0">
                <a:solidFill>
                  <a:srgbClr val="31333F"/>
                </a:solidFill>
                <a:effectLst/>
                <a:latin typeface="Source Sans Pro" panose="020B0503030403020204" pitchFamily="34" charset="0"/>
              </a:rPr>
              <a:t>ℹ️ </a:t>
            </a:r>
            <a:r>
              <a:rPr lang="fr-FR" sz="1400" b="1" i="0" dirty="0">
                <a:solidFill>
                  <a:srgbClr val="31333F"/>
                </a:solidFill>
                <a:effectLst/>
                <a:latin typeface="Source Sans Pro" panose="020B0503030403020204" pitchFamily="34" charset="0"/>
              </a:rPr>
              <a:t>Les principaux critères de comparaison:</a:t>
            </a:r>
            <a:r>
              <a:rPr lang="fr-FR" sz="1400" b="0" i="0" dirty="0">
                <a:solidFill>
                  <a:srgbClr val="31333F"/>
                </a:solidFill>
                <a:effectLst/>
                <a:latin typeface="Source Sans Pro" panose="020B0503030403020204" pitchFamily="34" charset="0"/>
              </a:rPr>
              <a:t> Revenu du client / Montant du crédit demandé / Mensualité / Les scores de solvabilité (1,2 et 3).</a:t>
            </a:r>
          </a:p>
        </p:txBody>
      </p:sp>
      <p:cxnSp>
        <p:nvCxnSpPr>
          <p:cNvPr id="11" name="Connecteur droit avec flèche 10">
            <a:extLst>
              <a:ext uri="{FF2B5EF4-FFF2-40B4-BE49-F238E27FC236}">
                <a16:creationId xmlns:a16="http://schemas.microsoft.com/office/drawing/2014/main" id="{73F11A57-C8DF-3519-669E-FC057E7E581E}"/>
              </a:ext>
            </a:extLst>
          </p:cNvPr>
          <p:cNvCxnSpPr>
            <a:cxnSpLocks/>
          </p:cNvCxnSpPr>
          <p:nvPr/>
        </p:nvCxnSpPr>
        <p:spPr>
          <a:xfrm>
            <a:off x="2951965" y="403772"/>
            <a:ext cx="4592985"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itre 1">
            <a:extLst>
              <a:ext uri="{FF2B5EF4-FFF2-40B4-BE49-F238E27FC236}">
                <a16:creationId xmlns:a16="http://schemas.microsoft.com/office/drawing/2014/main" id="{9A218354-E227-A260-D4EF-F57BCCB95495}"/>
              </a:ext>
            </a:extLst>
          </p:cNvPr>
          <p:cNvSpPr txBox="1">
            <a:spLocks/>
          </p:cNvSpPr>
          <p:nvPr/>
        </p:nvSpPr>
        <p:spPr>
          <a:xfrm>
            <a:off x="1254539" y="41314"/>
            <a:ext cx="8677433" cy="331640"/>
          </a:xfrm>
          <a:prstGeom prst="rect">
            <a:avLst/>
          </a:prstGeom>
        </p:spPr>
        <p:txBody>
          <a:bodyPr>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fr-FR" sz="2000" dirty="0">
                <a:solidFill>
                  <a:schemeClr val="tx1"/>
                </a:solidFill>
              </a:rPr>
              <a:t>PRÉSENTATION DES GRAPHIQUES DU DASHBOARD</a:t>
            </a:r>
          </a:p>
        </p:txBody>
      </p:sp>
      <p:sp>
        <p:nvSpPr>
          <p:cNvPr id="13" name="ZoneTexte 12">
            <a:extLst>
              <a:ext uri="{FF2B5EF4-FFF2-40B4-BE49-F238E27FC236}">
                <a16:creationId xmlns:a16="http://schemas.microsoft.com/office/drawing/2014/main" id="{D176620C-DA8E-7527-B5BE-485B00FACB7A}"/>
              </a:ext>
            </a:extLst>
          </p:cNvPr>
          <p:cNvSpPr txBox="1"/>
          <p:nvPr/>
        </p:nvSpPr>
        <p:spPr>
          <a:xfrm>
            <a:off x="9872460" y="2937191"/>
            <a:ext cx="2160670" cy="523220"/>
          </a:xfrm>
          <a:prstGeom prst="rect">
            <a:avLst/>
          </a:prstGeom>
          <a:noFill/>
          <a:ln>
            <a:solidFill>
              <a:srgbClr val="002060"/>
            </a:solidFill>
          </a:ln>
        </p:spPr>
        <p:txBody>
          <a:bodyPr wrap="square">
            <a:spAutoFit/>
          </a:bodyPr>
          <a:lstStyle/>
          <a:p>
            <a:pPr algn="ctr"/>
            <a:r>
              <a:rPr lang="fr-FR" sz="1400" b="0" i="0" dirty="0">
                <a:solidFill>
                  <a:srgbClr val="31333F"/>
                </a:solidFill>
                <a:effectLst/>
                <a:latin typeface="Avenir Next LT Pro Lightyle (En-têtes)"/>
              </a:rPr>
              <a:t>Valeur du client face à des clients similaires</a:t>
            </a:r>
            <a:endParaRPr lang="fr-FR" sz="1400" b="1" dirty="0">
              <a:latin typeface="Avenir Next LT Pro Lightyle (En-têtes)"/>
            </a:endParaRPr>
          </a:p>
        </p:txBody>
      </p:sp>
      <p:cxnSp>
        <p:nvCxnSpPr>
          <p:cNvPr id="15" name="Connecteur droit avec flèche 14">
            <a:extLst>
              <a:ext uri="{FF2B5EF4-FFF2-40B4-BE49-F238E27FC236}">
                <a16:creationId xmlns:a16="http://schemas.microsoft.com/office/drawing/2014/main" id="{66E528E2-35BD-79E4-B5A9-CB0E3BCF153C}"/>
              </a:ext>
            </a:extLst>
          </p:cNvPr>
          <p:cNvCxnSpPr>
            <a:cxnSpLocks/>
            <a:stCxn id="13" idx="2"/>
          </p:cNvCxnSpPr>
          <p:nvPr/>
        </p:nvCxnSpPr>
        <p:spPr>
          <a:xfrm flipH="1">
            <a:off x="9931972" y="3460411"/>
            <a:ext cx="1020823" cy="1224711"/>
          </a:xfrm>
          <a:prstGeom prst="straightConnector1">
            <a:avLst/>
          </a:prstGeom>
          <a:ln w="1905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39998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D8EEE-E1F9-5FEF-CAA8-01BEBA8A54D2}"/>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109D567-1EE0-E681-388F-4482361D6B7F}"/>
              </a:ext>
            </a:extLst>
          </p:cNvPr>
          <p:cNvSpPr>
            <a:spLocks noGrp="1"/>
          </p:cNvSpPr>
          <p:nvPr>
            <p:ph type="dt" sz="half" idx="10"/>
          </p:nvPr>
        </p:nvSpPr>
        <p:spPr/>
        <p:txBody>
          <a:bodyPr/>
          <a:lstStyle/>
          <a:p>
            <a:pPr rtl="0"/>
            <a:fld id="{8C7E81F3-FFCD-4236-B158-26C78CAC6E11}" type="datetime1">
              <a:rPr lang="fr-FR" smtClean="0"/>
              <a:t>04/07/2025</a:t>
            </a:fld>
            <a:endParaRPr lang="en-US" dirty="0"/>
          </a:p>
        </p:txBody>
      </p:sp>
      <p:pic>
        <p:nvPicPr>
          <p:cNvPr id="4" name="Image 3">
            <a:extLst>
              <a:ext uri="{FF2B5EF4-FFF2-40B4-BE49-F238E27FC236}">
                <a16:creationId xmlns:a16="http://schemas.microsoft.com/office/drawing/2014/main" id="{E47FAC08-EF0A-05CA-CBBF-89378F6CD089}"/>
              </a:ext>
            </a:extLst>
          </p:cNvPr>
          <p:cNvPicPr>
            <a:picLocks noChangeAspect="1"/>
          </p:cNvPicPr>
          <p:nvPr/>
        </p:nvPicPr>
        <p:blipFill>
          <a:blip r:embed="rId3"/>
          <a:stretch>
            <a:fillRect/>
          </a:stretch>
        </p:blipFill>
        <p:spPr>
          <a:xfrm>
            <a:off x="10630484" y="-1535"/>
            <a:ext cx="1561515" cy="592083"/>
          </a:xfrm>
          <a:prstGeom prst="rect">
            <a:avLst/>
          </a:prstGeom>
        </p:spPr>
      </p:pic>
      <p:cxnSp>
        <p:nvCxnSpPr>
          <p:cNvPr id="2068" name="Connecteur droit avec flèche 2067">
            <a:extLst>
              <a:ext uri="{FF2B5EF4-FFF2-40B4-BE49-F238E27FC236}">
                <a16:creationId xmlns:a16="http://schemas.microsoft.com/office/drawing/2014/main" id="{456F0420-6F88-D854-481D-9FC23B3543CE}"/>
              </a:ext>
            </a:extLst>
          </p:cNvPr>
          <p:cNvCxnSpPr>
            <a:cxnSpLocks/>
          </p:cNvCxnSpPr>
          <p:nvPr/>
        </p:nvCxnSpPr>
        <p:spPr>
          <a:xfrm>
            <a:off x="2818615" y="392768"/>
            <a:ext cx="4592985"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 name="Connecteur droit avec flèche 10">
            <a:extLst>
              <a:ext uri="{FF2B5EF4-FFF2-40B4-BE49-F238E27FC236}">
                <a16:creationId xmlns:a16="http://schemas.microsoft.com/office/drawing/2014/main" id="{154C3E02-49CA-9A8F-7D85-FE3FF908EDA9}"/>
              </a:ext>
            </a:extLst>
          </p:cNvPr>
          <p:cNvCxnSpPr>
            <a:cxnSpLocks/>
          </p:cNvCxnSpPr>
          <p:nvPr/>
        </p:nvCxnSpPr>
        <p:spPr>
          <a:xfrm>
            <a:off x="2951965" y="403772"/>
            <a:ext cx="4592985"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7" name="Image 6">
            <a:extLst>
              <a:ext uri="{FF2B5EF4-FFF2-40B4-BE49-F238E27FC236}">
                <a16:creationId xmlns:a16="http://schemas.microsoft.com/office/drawing/2014/main" id="{FEAAEEFE-2D52-50A3-15D0-26443C9B3EF9}"/>
              </a:ext>
            </a:extLst>
          </p:cNvPr>
          <p:cNvPicPr>
            <a:picLocks noChangeAspect="1"/>
          </p:cNvPicPr>
          <p:nvPr/>
        </p:nvPicPr>
        <p:blipFill>
          <a:blip r:embed="rId4"/>
          <a:stretch>
            <a:fillRect/>
          </a:stretch>
        </p:blipFill>
        <p:spPr>
          <a:xfrm>
            <a:off x="0" y="449358"/>
            <a:ext cx="9786756" cy="2497031"/>
          </a:xfrm>
          <a:prstGeom prst="rect">
            <a:avLst/>
          </a:prstGeom>
        </p:spPr>
      </p:pic>
      <p:pic>
        <p:nvPicPr>
          <p:cNvPr id="12" name="Image 11">
            <a:extLst>
              <a:ext uri="{FF2B5EF4-FFF2-40B4-BE49-F238E27FC236}">
                <a16:creationId xmlns:a16="http://schemas.microsoft.com/office/drawing/2014/main" id="{BF72326E-5E4E-542C-08A0-1382C54858E5}"/>
              </a:ext>
            </a:extLst>
          </p:cNvPr>
          <p:cNvPicPr>
            <a:picLocks noChangeAspect="1"/>
          </p:cNvPicPr>
          <p:nvPr/>
        </p:nvPicPr>
        <p:blipFill>
          <a:blip r:embed="rId5"/>
          <a:stretch>
            <a:fillRect/>
          </a:stretch>
        </p:blipFill>
        <p:spPr>
          <a:xfrm>
            <a:off x="695325" y="3234850"/>
            <a:ext cx="8601075" cy="3187802"/>
          </a:xfrm>
          <a:prstGeom prst="rect">
            <a:avLst/>
          </a:prstGeom>
        </p:spPr>
      </p:pic>
      <p:sp>
        <p:nvSpPr>
          <p:cNvPr id="13" name="ZoneTexte 12">
            <a:extLst>
              <a:ext uri="{FF2B5EF4-FFF2-40B4-BE49-F238E27FC236}">
                <a16:creationId xmlns:a16="http://schemas.microsoft.com/office/drawing/2014/main" id="{64022686-CCF4-6A5F-877A-55EB73847BF4}"/>
              </a:ext>
            </a:extLst>
          </p:cNvPr>
          <p:cNvSpPr txBox="1"/>
          <p:nvPr/>
        </p:nvSpPr>
        <p:spPr>
          <a:xfrm>
            <a:off x="-18425" y="8635"/>
            <a:ext cx="2187019" cy="923330"/>
          </a:xfrm>
          <a:prstGeom prst="rect">
            <a:avLst/>
          </a:prstGeom>
          <a:noFill/>
        </p:spPr>
        <p:txBody>
          <a:bodyPr wrap="square" rtlCol="0">
            <a:spAutoFit/>
          </a:bodyPr>
          <a:lstStyle/>
          <a:p>
            <a:pPr algn="ctr"/>
            <a:r>
              <a:rPr lang="fr-FR" b="1" dirty="0">
                <a:solidFill>
                  <a:srgbClr val="FF0000"/>
                </a:solidFill>
              </a:rPr>
              <a:t>Influence du profil client sur la décision finale de prêt</a:t>
            </a:r>
          </a:p>
        </p:txBody>
      </p:sp>
      <p:pic>
        <p:nvPicPr>
          <p:cNvPr id="15" name="Image 14">
            <a:extLst>
              <a:ext uri="{FF2B5EF4-FFF2-40B4-BE49-F238E27FC236}">
                <a16:creationId xmlns:a16="http://schemas.microsoft.com/office/drawing/2014/main" id="{FE042450-0B4E-515E-3BE8-94A262026655}"/>
              </a:ext>
            </a:extLst>
          </p:cNvPr>
          <p:cNvPicPr>
            <a:picLocks noChangeAspect="1"/>
          </p:cNvPicPr>
          <p:nvPr/>
        </p:nvPicPr>
        <p:blipFill>
          <a:blip r:embed="rId6"/>
          <a:srcRect l="47659" t="10973" r="5654" b="10017"/>
          <a:stretch/>
        </p:blipFill>
        <p:spPr>
          <a:xfrm>
            <a:off x="9911145" y="3268562"/>
            <a:ext cx="1976256" cy="1428052"/>
          </a:xfrm>
          <a:prstGeom prst="rect">
            <a:avLst/>
          </a:prstGeom>
        </p:spPr>
      </p:pic>
      <p:cxnSp>
        <p:nvCxnSpPr>
          <p:cNvPr id="17" name="Connecteur droit avec flèche 16">
            <a:extLst>
              <a:ext uri="{FF2B5EF4-FFF2-40B4-BE49-F238E27FC236}">
                <a16:creationId xmlns:a16="http://schemas.microsoft.com/office/drawing/2014/main" id="{FBFC8D08-4BE1-705E-862E-FE711B45C4E9}"/>
              </a:ext>
            </a:extLst>
          </p:cNvPr>
          <p:cNvCxnSpPr>
            <a:cxnSpLocks/>
          </p:cNvCxnSpPr>
          <p:nvPr/>
        </p:nvCxnSpPr>
        <p:spPr>
          <a:xfrm flipH="1">
            <a:off x="5934075" y="3230366"/>
            <a:ext cx="4869201" cy="334874"/>
          </a:xfrm>
          <a:prstGeom prst="straightConnector1">
            <a:avLst/>
          </a:prstGeom>
          <a:ln w="38100">
            <a:solidFill>
              <a:srgbClr val="FF0000"/>
            </a:solidFill>
            <a:tailEnd type="triangle"/>
          </a:ln>
        </p:spPr>
        <p:style>
          <a:lnRef idx="1">
            <a:schemeClr val="accent3"/>
          </a:lnRef>
          <a:fillRef idx="0">
            <a:schemeClr val="accent3"/>
          </a:fillRef>
          <a:effectRef idx="0">
            <a:schemeClr val="accent3"/>
          </a:effectRef>
          <a:fontRef idx="minor">
            <a:schemeClr val="tx1"/>
          </a:fontRef>
        </p:style>
      </p:cxnSp>
      <p:pic>
        <p:nvPicPr>
          <p:cNvPr id="23" name="Image 22">
            <a:extLst>
              <a:ext uri="{FF2B5EF4-FFF2-40B4-BE49-F238E27FC236}">
                <a16:creationId xmlns:a16="http://schemas.microsoft.com/office/drawing/2014/main" id="{3310B6A4-0B4C-D08A-65C5-41CE0483301A}"/>
              </a:ext>
            </a:extLst>
          </p:cNvPr>
          <p:cNvPicPr>
            <a:picLocks noChangeAspect="1"/>
          </p:cNvPicPr>
          <p:nvPr/>
        </p:nvPicPr>
        <p:blipFill>
          <a:blip r:embed="rId7"/>
          <a:stretch>
            <a:fillRect/>
          </a:stretch>
        </p:blipFill>
        <p:spPr>
          <a:xfrm>
            <a:off x="354049" y="2887156"/>
            <a:ext cx="9066176" cy="381406"/>
          </a:xfrm>
          <a:prstGeom prst="rect">
            <a:avLst/>
          </a:prstGeom>
        </p:spPr>
      </p:pic>
      <p:sp>
        <p:nvSpPr>
          <p:cNvPr id="24" name="Titre 1">
            <a:extLst>
              <a:ext uri="{FF2B5EF4-FFF2-40B4-BE49-F238E27FC236}">
                <a16:creationId xmlns:a16="http://schemas.microsoft.com/office/drawing/2014/main" id="{4D194A40-F0F0-6029-5DB6-1B5199E076BA}"/>
              </a:ext>
            </a:extLst>
          </p:cNvPr>
          <p:cNvSpPr txBox="1">
            <a:spLocks/>
          </p:cNvSpPr>
          <p:nvPr/>
        </p:nvSpPr>
        <p:spPr>
          <a:xfrm>
            <a:off x="1254539" y="41314"/>
            <a:ext cx="8677433" cy="331640"/>
          </a:xfrm>
          <a:prstGeom prst="rect">
            <a:avLst/>
          </a:prstGeom>
        </p:spPr>
        <p:txBody>
          <a:bodyPr>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fr-FR" sz="2000" dirty="0">
                <a:solidFill>
                  <a:schemeClr val="tx1"/>
                </a:solidFill>
              </a:rPr>
              <a:t>PRÉSENTATION DES GRAPHIQUES DU DASHBOARD</a:t>
            </a:r>
          </a:p>
        </p:txBody>
      </p:sp>
    </p:spTree>
    <p:extLst>
      <p:ext uri="{BB962C8B-B14F-4D97-AF65-F5344CB8AC3E}">
        <p14:creationId xmlns:p14="http://schemas.microsoft.com/office/powerpoint/2010/main" val="3765457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A8598-BDCE-74D4-30C1-2A5E1F151573}"/>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15E12B4-83E4-2BC4-6F23-1EC3BB61C2F7}"/>
              </a:ext>
            </a:extLst>
          </p:cNvPr>
          <p:cNvSpPr>
            <a:spLocks noGrp="1"/>
          </p:cNvSpPr>
          <p:nvPr>
            <p:ph type="dt" sz="half" idx="10"/>
          </p:nvPr>
        </p:nvSpPr>
        <p:spPr/>
        <p:txBody>
          <a:bodyPr/>
          <a:lstStyle/>
          <a:p>
            <a:pPr rtl="0"/>
            <a:fld id="{8C7E81F3-FFCD-4236-B158-26C78CAC6E11}" type="datetime1">
              <a:rPr lang="fr-FR" smtClean="0"/>
              <a:t>04/07/2025</a:t>
            </a:fld>
            <a:endParaRPr lang="en-US" dirty="0"/>
          </a:p>
        </p:txBody>
      </p:sp>
      <p:pic>
        <p:nvPicPr>
          <p:cNvPr id="4" name="Image 3">
            <a:extLst>
              <a:ext uri="{FF2B5EF4-FFF2-40B4-BE49-F238E27FC236}">
                <a16:creationId xmlns:a16="http://schemas.microsoft.com/office/drawing/2014/main" id="{0992DB97-5006-E821-BDA4-AD3CE36F99B8}"/>
              </a:ext>
            </a:extLst>
          </p:cNvPr>
          <p:cNvPicPr>
            <a:picLocks noChangeAspect="1"/>
          </p:cNvPicPr>
          <p:nvPr/>
        </p:nvPicPr>
        <p:blipFill>
          <a:blip r:embed="rId3"/>
          <a:stretch>
            <a:fillRect/>
          </a:stretch>
        </p:blipFill>
        <p:spPr>
          <a:xfrm>
            <a:off x="10630484" y="-1535"/>
            <a:ext cx="1561515" cy="592083"/>
          </a:xfrm>
          <a:prstGeom prst="rect">
            <a:avLst/>
          </a:prstGeom>
        </p:spPr>
      </p:pic>
      <p:cxnSp>
        <p:nvCxnSpPr>
          <p:cNvPr id="2068" name="Connecteur droit avec flèche 2067">
            <a:extLst>
              <a:ext uri="{FF2B5EF4-FFF2-40B4-BE49-F238E27FC236}">
                <a16:creationId xmlns:a16="http://schemas.microsoft.com/office/drawing/2014/main" id="{6E7D8F02-CC45-7EF4-05BB-415C94B09892}"/>
              </a:ext>
            </a:extLst>
          </p:cNvPr>
          <p:cNvCxnSpPr>
            <a:cxnSpLocks/>
          </p:cNvCxnSpPr>
          <p:nvPr/>
        </p:nvCxnSpPr>
        <p:spPr>
          <a:xfrm>
            <a:off x="2818615" y="392768"/>
            <a:ext cx="4592985"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 name="Connecteur droit avec flèche 10">
            <a:extLst>
              <a:ext uri="{FF2B5EF4-FFF2-40B4-BE49-F238E27FC236}">
                <a16:creationId xmlns:a16="http://schemas.microsoft.com/office/drawing/2014/main" id="{2B22E882-0AB4-8097-2DBB-34135234A055}"/>
              </a:ext>
            </a:extLst>
          </p:cNvPr>
          <p:cNvCxnSpPr>
            <a:cxnSpLocks/>
          </p:cNvCxnSpPr>
          <p:nvPr/>
        </p:nvCxnSpPr>
        <p:spPr>
          <a:xfrm>
            <a:off x="2951965" y="403772"/>
            <a:ext cx="4592985"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7" name="Image 6">
            <a:extLst>
              <a:ext uri="{FF2B5EF4-FFF2-40B4-BE49-F238E27FC236}">
                <a16:creationId xmlns:a16="http://schemas.microsoft.com/office/drawing/2014/main" id="{A7BC6267-A1F8-C2BD-A4D1-7C1A2053DC89}"/>
              </a:ext>
            </a:extLst>
          </p:cNvPr>
          <p:cNvPicPr>
            <a:picLocks noChangeAspect="1"/>
          </p:cNvPicPr>
          <p:nvPr/>
        </p:nvPicPr>
        <p:blipFill>
          <a:blip r:embed="rId4"/>
          <a:srcRect l="12138" t="591" r="1701" b="9453"/>
          <a:stretch/>
        </p:blipFill>
        <p:spPr>
          <a:xfrm>
            <a:off x="724220" y="372954"/>
            <a:ext cx="8786631" cy="2169728"/>
          </a:xfrm>
          <a:prstGeom prst="rect">
            <a:avLst/>
          </a:prstGeom>
        </p:spPr>
      </p:pic>
      <p:pic>
        <p:nvPicPr>
          <p:cNvPr id="5" name="Image 4">
            <a:extLst>
              <a:ext uri="{FF2B5EF4-FFF2-40B4-BE49-F238E27FC236}">
                <a16:creationId xmlns:a16="http://schemas.microsoft.com/office/drawing/2014/main" id="{AEE28104-9C67-32D3-F4B0-E77C1C8B833E}"/>
              </a:ext>
            </a:extLst>
          </p:cNvPr>
          <p:cNvPicPr>
            <a:picLocks noChangeAspect="1"/>
          </p:cNvPicPr>
          <p:nvPr/>
        </p:nvPicPr>
        <p:blipFill>
          <a:blip r:embed="rId5"/>
          <a:stretch>
            <a:fillRect/>
          </a:stretch>
        </p:blipFill>
        <p:spPr>
          <a:xfrm>
            <a:off x="632605" y="2433156"/>
            <a:ext cx="9231703" cy="3338207"/>
          </a:xfrm>
          <a:prstGeom prst="rect">
            <a:avLst/>
          </a:prstGeom>
        </p:spPr>
      </p:pic>
      <p:sp>
        <p:nvSpPr>
          <p:cNvPr id="8" name="ZoneTexte 7">
            <a:extLst>
              <a:ext uri="{FF2B5EF4-FFF2-40B4-BE49-F238E27FC236}">
                <a16:creationId xmlns:a16="http://schemas.microsoft.com/office/drawing/2014/main" id="{4BA21FE7-9344-7CE1-3921-48D0BFE1BF23}"/>
              </a:ext>
            </a:extLst>
          </p:cNvPr>
          <p:cNvSpPr txBox="1"/>
          <p:nvPr/>
        </p:nvSpPr>
        <p:spPr>
          <a:xfrm>
            <a:off x="-1" y="5770576"/>
            <a:ext cx="12192000" cy="646331"/>
          </a:xfrm>
          <a:prstGeom prst="rect">
            <a:avLst/>
          </a:prstGeom>
          <a:noFill/>
        </p:spPr>
        <p:txBody>
          <a:bodyPr wrap="square">
            <a:spAutoFit/>
          </a:bodyPr>
          <a:lstStyle/>
          <a:p>
            <a:pPr algn="ctr"/>
            <a:r>
              <a:rPr lang="fr-FR" sz="1200" b="0" i="0" dirty="0">
                <a:solidFill>
                  <a:srgbClr val="31333F"/>
                </a:solidFill>
                <a:effectLst/>
                <a:latin typeface="Source Sans Pro" panose="020B0503030403020204" pitchFamily="34" charset="0"/>
              </a:rPr>
              <a:t>ℹ️</a:t>
            </a:r>
            <a:r>
              <a:rPr lang="fr-FR" sz="1200" b="1" i="0" dirty="0">
                <a:solidFill>
                  <a:srgbClr val="31333F"/>
                </a:solidFill>
                <a:effectLst/>
                <a:latin typeface="Source Sans Pro" panose="020B0503030403020204" pitchFamily="34" charset="0"/>
              </a:rPr>
              <a:t>Interprétation :</a:t>
            </a:r>
            <a:r>
              <a:rPr lang="fr-FR" sz="1200" b="0" i="0" dirty="0">
                <a:solidFill>
                  <a:srgbClr val="31333F"/>
                </a:solidFill>
                <a:effectLst/>
                <a:latin typeface="Source Sans Pro" panose="020B0503030403020204" pitchFamily="34" charset="0"/>
              </a:rPr>
              <a:t> Ce graphique montre les éléments qui ont le plus influencé la décision pour ce client. Même si certains indicateurs paraissent bons (comme une bonne solvabilité), d'autres critères peuvent venir contrebalancer cette impression. </a:t>
            </a:r>
          </a:p>
          <a:p>
            <a:r>
              <a:rPr lang="fr-FR" sz="1200" b="0" i="0" dirty="0">
                <a:solidFill>
                  <a:srgbClr val="31333F"/>
                </a:solidFill>
                <a:effectLst/>
                <a:latin typeface="Source Sans Pro" panose="020B0503030403020204" pitchFamily="34" charset="0"/>
              </a:rPr>
              <a:t>Les barres vers la gauche indiquent ce qui a réduit les chances d’acceptation, et celles vers la droite ce qui les a renforcées. C’est l’ensemble du profil qui compte dans la décision finale.</a:t>
            </a:r>
            <a:endParaRPr lang="fr-FR" sz="1200" dirty="0"/>
          </a:p>
        </p:txBody>
      </p:sp>
      <p:sp>
        <p:nvSpPr>
          <p:cNvPr id="9" name="Titre 1">
            <a:extLst>
              <a:ext uri="{FF2B5EF4-FFF2-40B4-BE49-F238E27FC236}">
                <a16:creationId xmlns:a16="http://schemas.microsoft.com/office/drawing/2014/main" id="{5EFE7B9D-7404-014A-BB89-1928B421F651}"/>
              </a:ext>
            </a:extLst>
          </p:cNvPr>
          <p:cNvSpPr txBox="1">
            <a:spLocks/>
          </p:cNvSpPr>
          <p:nvPr/>
        </p:nvSpPr>
        <p:spPr>
          <a:xfrm>
            <a:off x="1254539" y="41314"/>
            <a:ext cx="8677433" cy="331640"/>
          </a:xfrm>
          <a:prstGeom prst="rect">
            <a:avLst/>
          </a:prstGeom>
        </p:spPr>
        <p:txBody>
          <a:bodyPr>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fr-FR" sz="2000" dirty="0">
                <a:solidFill>
                  <a:schemeClr val="tx1"/>
                </a:solidFill>
              </a:rPr>
              <a:t>PRÉSENTATION DES GRAPHIQUES DU DASHBOARD</a:t>
            </a:r>
          </a:p>
        </p:txBody>
      </p:sp>
      <p:sp>
        <p:nvSpPr>
          <p:cNvPr id="10" name="ZoneTexte 9">
            <a:extLst>
              <a:ext uri="{FF2B5EF4-FFF2-40B4-BE49-F238E27FC236}">
                <a16:creationId xmlns:a16="http://schemas.microsoft.com/office/drawing/2014/main" id="{6ABE706C-7AF5-883D-A8C8-ABA67FCF4DF0}"/>
              </a:ext>
            </a:extLst>
          </p:cNvPr>
          <p:cNvSpPr txBox="1"/>
          <p:nvPr/>
        </p:nvSpPr>
        <p:spPr>
          <a:xfrm>
            <a:off x="9361729" y="1457818"/>
            <a:ext cx="2883093" cy="738664"/>
          </a:xfrm>
          <a:prstGeom prst="rect">
            <a:avLst/>
          </a:prstGeom>
          <a:noFill/>
        </p:spPr>
        <p:txBody>
          <a:bodyPr wrap="square">
            <a:spAutoFit/>
          </a:bodyPr>
          <a:lstStyle/>
          <a:p>
            <a:pPr algn="ctr"/>
            <a:r>
              <a:rPr lang="fr-FR" sz="1400" dirty="0">
                <a:solidFill>
                  <a:srgbClr val="31333F"/>
                </a:solidFill>
                <a:latin typeface="Avenir Next LT Pro Lightyle (En-têtes)"/>
              </a:rPr>
              <a:t>Influence des critères du client sur la décision </a:t>
            </a:r>
          </a:p>
          <a:p>
            <a:pPr algn="ctr"/>
            <a:r>
              <a:rPr lang="fr-FR" sz="1400" dirty="0">
                <a:solidFill>
                  <a:srgbClr val="31333F"/>
                </a:solidFill>
                <a:latin typeface="Avenir Next LT Pro Lightyle (En-têtes)"/>
              </a:rPr>
              <a:t>d’octroie de crédit</a:t>
            </a:r>
          </a:p>
        </p:txBody>
      </p:sp>
      <p:cxnSp>
        <p:nvCxnSpPr>
          <p:cNvPr id="13" name="Connecteur droit avec flèche 12">
            <a:extLst>
              <a:ext uri="{FF2B5EF4-FFF2-40B4-BE49-F238E27FC236}">
                <a16:creationId xmlns:a16="http://schemas.microsoft.com/office/drawing/2014/main" id="{C0856D0A-90A9-3CAF-FF5C-47E1AA42040C}"/>
              </a:ext>
            </a:extLst>
          </p:cNvPr>
          <p:cNvCxnSpPr>
            <a:cxnSpLocks/>
          </p:cNvCxnSpPr>
          <p:nvPr/>
        </p:nvCxnSpPr>
        <p:spPr>
          <a:xfrm flipH="1">
            <a:off x="9602466" y="2192629"/>
            <a:ext cx="948982" cy="963456"/>
          </a:xfrm>
          <a:prstGeom prst="straightConnector1">
            <a:avLst/>
          </a:prstGeom>
          <a:ln w="1905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72172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A800C-51CC-458E-2932-D8CB1E70B6CF}"/>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6337224-D28E-CD86-8EBD-92FFA9DCFB0A}"/>
              </a:ext>
            </a:extLst>
          </p:cNvPr>
          <p:cNvSpPr>
            <a:spLocks noGrp="1"/>
          </p:cNvSpPr>
          <p:nvPr>
            <p:ph type="dt" sz="half" idx="10"/>
          </p:nvPr>
        </p:nvSpPr>
        <p:spPr/>
        <p:txBody>
          <a:bodyPr/>
          <a:lstStyle/>
          <a:p>
            <a:pPr rtl="0"/>
            <a:fld id="{8C7E81F3-FFCD-4236-B158-26C78CAC6E11}" type="datetime1">
              <a:rPr lang="fr-FR" smtClean="0"/>
              <a:t>04/07/2025</a:t>
            </a:fld>
            <a:endParaRPr lang="en-US" dirty="0"/>
          </a:p>
        </p:txBody>
      </p:sp>
      <p:pic>
        <p:nvPicPr>
          <p:cNvPr id="7" name="Image 6">
            <a:extLst>
              <a:ext uri="{FF2B5EF4-FFF2-40B4-BE49-F238E27FC236}">
                <a16:creationId xmlns:a16="http://schemas.microsoft.com/office/drawing/2014/main" id="{D27A9420-C6F5-55B5-5EC4-E590499BC55D}"/>
              </a:ext>
            </a:extLst>
          </p:cNvPr>
          <p:cNvPicPr>
            <a:picLocks noChangeAspect="1"/>
          </p:cNvPicPr>
          <p:nvPr/>
        </p:nvPicPr>
        <p:blipFill>
          <a:blip r:embed="rId3"/>
          <a:stretch>
            <a:fillRect/>
          </a:stretch>
        </p:blipFill>
        <p:spPr>
          <a:xfrm>
            <a:off x="9999924" y="-1535"/>
            <a:ext cx="2192076" cy="831174"/>
          </a:xfrm>
          <a:prstGeom prst="rect">
            <a:avLst/>
          </a:prstGeom>
        </p:spPr>
      </p:pic>
      <p:sp>
        <p:nvSpPr>
          <p:cNvPr id="4" name="Titre 1">
            <a:extLst>
              <a:ext uri="{FF2B5EF4-FFF2-40B4-BE49-F238E27FC236}">
                <a16:creationId xmlns:a16="http://schemas.microsoft.com/office/drawing/2014/main" id="{CAF66D6D-886B-D829-DC0B-7965ED8FEE1C}"/>
              </a:ext>
            </a:extLst>
          </p:cNvPr>
          <p:cNvSpPr txBox="1">
            <a:spLocks/>
          </p:cNvSpPr>
          <p:nvPr/>
        </p:nvSpPr>
        <p:spPr>
          <a:xfrm>
            <a:off x="254850" y="125586"/>
            <a:ext cx="10058400" cy="33164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fr-FR" sz="2000" b="1" dirty="0">
                <a:solidFill>
                  <a:schemeClr val="tx1"/>
                </a:solidFill>
                <a:latin typeface="Bookman Old Style (En-têtes)"/>
              </a:rPr>
              <a:t>DEMONSTRATION DE L’APPLICATION DE SCORING CREDIT</a:t>
            </a:r>
          </a:p>
        </p:txBody>
      </p:sp>
      <p:pic>
        <p:nvPicPr>
          <p:cNvPr id="3" name="Picture 4" descr="Images de Credit Consommation – Téléchargement gratuit sur Freepik">
            <a:hlinkClick r:id="rId4"/>
            <a:extLst>
              <a:ext uri="{FF2B5EF4-FFF2-40B4-BE49-F238E27FC236}">
                <a16:creationId xmlns:a16="http://schemas.microsoft.com/office/drawing/2014/main" id="{0956B493-AA61-73B7-7710-49A8CDFBFF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5424" y="1212579"/>
            <a:ext cx="4518312" cy="340868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a:extLst>
              <a:ext uri="{FF2B5EF4-FFF2-40B4-BE49-F238E27FC236}">
                <a16:creationId xmlns:a16="http://schemas.microsoft.com/office/drawing/2014/main" id="{7E24B3AE-9D40-46CB-0E12-3286A031C9B1}"/>
              </a:ext>
            </a:extLst>
          </p:cNvPr>
          <p:cNvCxnSpPr>
            <a:cxnSpLocks/>
          </p:cNvCxnSpPr>
          <p:nvPr/>
        </p:nvCxnSpPr>
        <p:spPr>
          <a:xfrm>
            <a:off x="3668486" y="479076"/>
            <a:ext cx="3472543"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itre 1">
            <a:extLst>
              <a:ext uri="{FF2B5EF4-FFF2-40B4-BE49-F238E27FC236}">
                <a16:creationId xmlns:a16="http://schemas.microsoft.com/office/drawing/2014/main" id="{2D228094-4F8E-79C3-E4B2-693D3CD502C8}"/>
              </a:ext>
            </a:extLst>
          </p:cNvPr>
          <p:cNvSpPr txBox="1">
            <a:spLocks/>
          </p:cNvSpPr>
          <p:nvPr/>
        </p:nvSpPr>
        <p:spPr>
          <a:xfrm>
            <a:off x="2983469" y="4643113"/>
            <a:ext cx="4280152" cy="319215"/>
          </a:xfrm>
          <a:prstGeom prst="rect">
            <a:avLst/>
          </a:prstGeom>
          <a:ln>
            <a:noFill/>
            <a:prstDash val="sysDash"/>
          </a:ln>
        </p:spPr>
        <p:txBody>
          <a:bodyPr>
            <a:noAutofit/>
          </a:bodyPr>
          <a:lstStyle>
            <a:defPPr rtl="0">
              <a:defRPr lang="fr-fr"/>
            </a:defPPr>
            <a:lvl1pPr algn="ctr">
              <a:lnSpc>
                <a:spcPct val="90000"/>
              </a:lnSpc>
              <a:spcBef>
                <a:spcPct val="0"/>
              </a:spcBef>
              <a:buNone/>
              <a:defRPr sz="2400" i="0" spc="-50" baseline="0">
                <a:solidFill>
                  <a:schemeClr val="tx1">
                    <a:lumMod val="75000"/>
                    <a:lumOff val="25000"/>
                  </a:schemeClr>
                </a:solidFill>
                <a:latin typeface="Avenir Next LT Pro Light" panose="020F0502020204030204" pitchFamily="34" charset="0"/>
                <a:ea typeface="Cambria" panose="02040503050406030204" pitchFamily="18" charset="0"/>
                <a:cs typeface="+mj-cs"/>
              </a:defRPr>
            </a:lvl1pPr>
          </a:lstStyle>
          <a:p>
            <a:endParaRPr lang="fr-FR" sz="2000" b="1" dirty="0">
              <a:solidFill>
                <a:srgbClr val="002060"/>
              </a:solidFill>
            </a:endParaRPr>
          </a:p>
        </p:txBody>
      </p:sp>
    </p:spTree>
    <p:extLst>
      <p:ext uri="{BB962C8B-B14F-4D97-AF65-F5344CB8AC3E}">
        <p14:creationId xmlns:p14="http://schemas.microsoft.com/office/powerpoint/2010/main" val="3416833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3D731-D146-F5C8-4515-6FF32153BE92}"/>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3BE2EC3-42BB-CA17-D3AC-ADA411F75325}"/>
              </a:ext>
            </a:extLst>
          </p:cNvPr>
          <p:cNvSpPr>
            <a:spLocks noGrp="1"/>
          </p:cNvSpPr>
          <p:nvPr>
            <p:ph type="dt" sz="half" idx="10"/>
          </p:nvPr>
        </p:nvSpPr>
        <p:spPr/>
        <p:txBody>
          <a:bodyPr/>
          <a:lstStyle/>
          <a:p>
            <a:pPr rtl="0"/>
            <a:fld id="{8C7E81F3-FFCD-4236-B158-26C78CAC6E11}" type="datetime1">
              <a:rPr lang="fr-FR" smtClean="0"/>
              <a:t>04/07/2025</a:t>
            </a:fld>
            <a:endParaRPr lang="en-US" dirty="0"/>
          </a:p>
        </p:txBody>
      </p:sp>
      <p:sp>
        <p:nvSpPr>
          <p:cNvPr id="5" name="Rectangle 4">
            <a:extLst>
              <a:ext uri="{FF2B5EF4-FFF2-40B4-BE49-F238E27FC236}">
                <a16:creationId xmlns:a16="http://schemas.microsoft.com/office/drawing/2014/main" id="{92C4BD90-2549-9424-6CBB-D47C04104057}"/>
              </a:ext>
            </a:extLst>
          </p:cNvPr>
          <p:cNvSpPr/>
          <p:nvPr/>
        </p:nvSpPr>
        <p:spPr>
          <a:xfrm>
            <a:off x="1936422" y="2360254"/>
            <a:ext cx="7349091" cy="1450757"/>
          </a:xfrm>
          <a:prstGeom prst="rect">
            <a:avLst/>
          </a:prstGeom>
          <a:no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rgbClr val="002060"/>
                </a:solidFill>
              </a:rPr>
              <a:t>APPROCHE TECHNIQUE </a:t>
            </a:r>
          </a:p>
        </p:txBody>
      </p:sp>
      <p:pic>
        <p:nvPicPr>
          <p:cNvPr id="9" name="Picture 4" descr="Images de Credit Consommation – Téléchargement gratuit sur Freepik">
            <a:extLst>
              <a:ext uri="{FF2B5EF4-FFF2-40B4-BE49-F238E27FC236}">
                <a16:creationId xmlns:a16="http://schemas.microsoft.com/office/drawing/2014/main" id="{A16D5DC7-302E-0E42-60D9-E3E249751F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6491" y="33803"/>
            <a:ext cx="2608954" cy="1968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67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687C099-DF59-E667-A3BF-6238EABD439E}"/>
              </a:ext>
            </a:extLst>
          </p:cNvPr>
          <p:cNvSpPr>
            <a:spLocks noGrp="1"/>
          </p:cNvSpPr>
          <p:nvPr>
            <p:ph type="dt" sz="half" idx="10"/>
          </p:nvPr>
        </p:nvSpPr>
        <p:spPr>
          <a:xfrm>
            <a:off x="8168993" y="6456136"/>
            <a:ext cx="2584850" cy="365125"/>
          </a:xfrm>
        </p:spPr>
        <p:txBody>
          <a:bodyPr/>
          <a:lstStyle/>
          <a:p>
            <a:pPr rtl="0"/>
            <a:fld id="{8C7E81F3-FFCD-4236-B158-26C78CAC6E11}" type="datetime1">
              <a:rPr lang="fr-FR" smtClean="0">
                <a:solidFill>
                  <a:schemeClr val="tx1"/>
                </a:solidFill>
                <a:latin typeface="Avenir Next LT Pro Lightyle (En-têtes)"/>
              </a:rPr>
              <a:t>04/07/2025</a:t>
            </a:fld>
            <a:endParaRPr lang="en-US" dirty="0">
              <a:solidFill>
                <a:schemeClr val="tx1"/>
              </a:solidFill>
              <a:latin typeface="Avenir Next LT Pro Lightyle (En-têtes)"/>
            </a:endParaRPr>
          </a:p>
        </p:txBody>
      </p:sp>
      <p:sp>
        <p:nvSpPr>
          <p:cNvPr id="3" name="Titre 9">
            <a:extLst>
              <a:ext uri="{FF2B5EF4-FFF2-40B4-BE49-F238E27FC236}">
                <a16:creationId xmlns:a16="http://schemas.microsoft.com/office/drawing/2014/main" id="{5C69FC69-B3C9-386E-0FE7-FA010B23A181}"/>
              </a:ext>
            </a:extLst>
          </p:cNvPr>
          <p:cNvSpPr txBox="1">
            <a:spLocks/>
          </p:cNvSpPr>
          <p:nvPr/>
        </p:nvSpPr>
        <p:spPr>
          <a:xfrm>
            <a:off x="2532610" y="6320"/>
            <a:ext cx="6313529" cy="350917"/>
          </a:xfrm>
          <a:prstGeom prst="rect">
            <a:avLst/>
          </a:prstGeom>
        </p:spPr>
        <p:txBody>
          <a:bodyPr rtlCol="0"/>
          <a:lstStyle>
            <a:defPPr>
              <a:defRPr lang="fr-FR"/>
            </a:defPPr>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fr-FR" sz="2800" dirty="0">
                <a:solidFill>
                  <a:schemeClr val="tx1"/>
                </a:solidFill>
                <a:latin typeface="Avenir Next LT Pro Lightyle (En-têtes)"/>
              </a:rPr>
              <a:t>CONTEXTE DE LA VEILLE TECHNIQUE</a:t>
            </a:r>
          </a:p>
        </p:txBody>
      </p:sp>
      <p:sp>
        <p:nvSpPr>
          <p:cNvPr id="4" name="Espace réservé du numéro de diapositive 4">
            <a:extLst>
              <a:ext uri="{FF2B5EF4-FFF2-40B4-BE49-F238E27FC236}">
                <a16:creationId xmlns:a16="http://schemas.microsoft.com/office/drawing/2014/main" id="{8D511927-748E-9CEB-5620-1B737C9166E7}"/>
              </a:ext>
            </a:extLst>
          </p:cNvPr>
          <p:cNvSpPr txBox="1">
            <a:spLocks/>
          </p:cNvSpPr>
          <p:nvPr/>
        </p:nvSpPr>
        <p:spPr>
          <a:xfrm>
            <a:off x="11194169" y="6189345"/>
            <a:ext cx="458592" cy="365125"/>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FEACEE-25B4-4A2D-B147-27296E36371D}" type="slidenum">
              <a:rPr lang="fr-FR" altLang="zh-CN" smtClean="0">
                <a:latin typeface="Avenir Next LT Pro Lightyle (En-têtes)"/>
              </a:rPr>
              <a:pPr/>
              <a:t>17</a:t>
            </a:fld>
            <a:endParaRPr lang="fr-FR" altLang="zh-CN" dirty="0">
              <a:latin typeface="Avenir Next LT Pro Lightyle (En-têtes)"/>
            </a:endParaRPr>
          </a:p>
        </p:txBody>
      </p:sp>
      <p:sp>
        <p:nvSpPr>
          <p:cNvPr id="5" name="Espace réservé du texte 2">
            <a:extLst>
              <a:ext uri="{FF2B5EF4-FFF2-40B4-BE49-F238E27FC236}">
                <a16:creationId xmlns:a16="http://schemas.microsoft.com/office/drawing/2014/main" id="{8FA226CF-BE62-67ED-A5EA-FEF6BFA435E8}"/>
              </a:ext>
            </a:extLst>
          </p:cNvPr>
          <p:cNvSpPr txBox="1">
            <a:spLocks/>
          </p:cNvSpPr>
          <p:nvPr/>
        </p:nvSpPr>
        <p:spPr>
          <a:xfrm>
            <a:off x="1239760" y="1025578"/>
            <a:ext cx="2325905" cy="433582"/>
          </a:xfrm>
          <a:prstGeom prst="rect">
            <a:avLst/>
          </a:prstGeom>
        </p:spPr>
        <p:txBody>
          <a:bodyPr vert="horz" lIns="91440" tIns="45720" rIns="91440" bIns="45720" rtlCol="0" anchor="ctr">
            <a:noAutofit/>
          </a:bodyPr>
          <a:lstStyle>
            <a:defPPr rtl="0">
              <a:defRPr lang="fr-FR"/>
            </a:defPPr>
            <a:lvl1pPr marL="0" algn="l" defTabSz="914400" rtl="0" eaLnBrk="1" latinLnBrk="0" hangingPunct="1">
              <a:defRPr lang="fr-FR" sz="1200" kern="1200">
                <a:solidFill>
                  <a:schemeClr val="accent6"/>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gn="ctr"/>
            <a:r>
              <a:rPr lang="fr-FR" b="1" dirty="0">
                <a:solidFill>
                  <a:schemeClr val="tx1"/>
                </a:solidFill>
                <a:latin typeface="Avenir Next LT Pro Lightyle (En-têtes)"/>
              </a:rPr>
              <a:t>Site internet de vente d’articles </a:t>
            </a:r>
          </a:p>
          <a:p>
            <a:pPr algn="ctr"/>
            <a:r>
              <a:rPr lang="fr-FR" b="1" dirty="0">
                <a:solidFill>
                  <a:schemeClr val="tx1"/>
                </a:solidFill>
                <a:latin typeface="Avenir Next LT Pro Lightyle (En-têtes)"/>
              </a:rPr>
              <a:t>(biens de consommations) </a:t>
            </a:r>
          </a:p>
          <a:p>
            <a:pPr algn="ctr"/>
            <a:r>
              <a:rPr lang="fr-FR" b="1" dirty="0">
                <a:solidFill>
                  <a:schemeClr val="tx1"/>
                </a:solidFill>
                <a:latin typeface="Avenir Next LT Pro Lightyle (En-têtes)"/>
              </a:rPr>
              <a:t>en ligne</a:t>
            </a:r>
          </a:p>
        </p:txBody>
      </p:sp>
      <p:pic>
        <p:nvPicPr>
          <p:cNvPr id="6" name="Picture 2" descr="Data scientist Vector Images | Depositphotos">
            <a:extLst>
              <a:ext uri="{FF2B5EF4-FFF2-40B4-BE49-F238E27FC236}">
                <a16:creationId xmlns:a16="http://schemas.microsoft.com/office/drawing/2014/main" id="{49D771A3-666A-541F-CF67-82E783CB4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2011" y="836742"/>
            <a:ext cx="1976610" cy="2096871"/>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texte 2">
            <a:extLst>
              <a:ext uri="{FF2B5EF4-FFF2-40B4-BE49-F238E27FC236}">
                <a16:creationId xmlns:a16="http://schemas.microsoft.com/office/drawing/2014/main" id="{CBF8BE2D-DF57-862E-B7AC-41CE4FBC5063}"/>
              </a:ext>
            </a:extLst>
          </p:cNvPr>
          <p:cNvSpPr txBox="1">
            <a:spLocks/>
          </p:cNvSpPr>
          <p:nvPr/>
        </p:nvSpPr>
        <p:spPr>
          <a:xfrm>
            <a:off x="1819897" y="2189215"/>
            <a:ext cx="1425427" cy="442368"/>
          </a:xfrm>
          <a:prstGeom prst="rect">
            <a:avLst/>
          </a:prstGeom>
        </p:spPr>
        <p:txBody>
          <a:bodyPr vert="horz" lIns="91440" tIns="45720" rIns="91440" bIns="45720" rtlCol="0" anchor="ctr">
            <a:noAutofit/>
          </a:bodyPr>
          <a:lstStyle>
            <a:defPPr rtl="0">
              <a:defRPr lang="fr-FR"/>
            </a:defPPr>
            <a:lvl1pPr marL="0" algn="l" defTabSz="914400" rtl="0" eaLnBrk="1" latinLnBrk="0" hangingPunct="1">
              <a:defRPr lang="fr-FR" sz="1200" kern="1200">
                <a:solidFill>
                  <a:schemeClr val="accent6"/>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gn="ctr"/>
            <a:r>
              <a:rPr lang="fr-FR" sz="1800" dirty="0">
                <a:solidFill>
                  <a:schemeClr val="tx1"/>
                </a:solidFill>
                <a:latin typeface="Avenir Next LT Pro Lightyle (En-têtes)"/>
              </a:rPr>
              <a:t>Transaction</a:t>
            </a:r>
          </a:p>
        </p:txBody>
      </p:sp>
      <p:sp>
        <p:nvSpPr>
          <p:cNvPr id="8" name="Espace réservé du texte 2">
            <a:extLst>
              <a:ext uri="{FF2B5EF4-FFF2-40B4-BE49-F238E27FC236}">
                <a16:creationId xmlns:a16="http://schemas.microsoft.com/office/drawing/2014/main" id="{2DE740F2-B01E-4AA7-4865-99812ABF277C}"/>
              </a:ext>
            </a:extLst>
          </p:cNvPr>
          <p:cNvSpPr txBox="1">
            <a:spLocks/>
          </p:cNvSpPr>
          <p:nvPr/>
        </p:nvSpPr>
        <p:spPr>
          <a:xfrm>
            <a:off x="152270" y="3512581"/>
            <a:ext cx="1425427" cy="298929"/>
          </a:xfrm>
          <a:prstGeom prst="rect">
            <a:avLst/>
          </a:prstGeom>
        </p:spPr>
        <p:txBody>
          <a:bodyPr vert="horz" lIns="91440" tIns="45720" rIns="91440" bIns="45720" rtlCol="0" anchor="ctr">
            <a:noAutofit/>
          </a:bodyPr>
          <a:lstStyle>
            <a:defPPr rtl="0">
              <a:defRPr lang="fr-FR"/>
            </a:defPPr>
            <a:lvl1pPr marL="0" algn="l" defTabSz="914400" rtl="0" eaLnBrk="1" latinLnBrk="0" hangingPunct="1">
              <a:defRPr lang="fr-FR" sz="1200" kern="1200">
                <a:solidFill>
                  <a:schemeClr val="accent6"/>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gn="ctr"/>
            <a:r>
              <a:rPr lang="fr-FR" sz="1800" dirty="0">
                <a:solidFill>
                  <a:schemeClr val="tx1"/>
                </a:solidFill>
                <a:latin typeface="Avenir Next LT Pro Lightyle (En-têtes)"/>
              </a:rPr>
              <a:t>Vendeurs</a:t>
            </a:r>
          </a:p>
        </p:txBody>
      </p:sp>
      <p:sp>
        <p:nvSpPr>
          <p:cNvPr id="9" name="Espace réservé du texte 2">
            <a:extLst>
              <a:ext uri="{FF2B5EF4-FFF2-40B4-BE49-F238E27FC236}">
                <a16:creationId xmlns:a16="http://schemas.microsoft.com/office/drawing/2014/main" id="{32ADCB7A-9336-E2CF-FE94-E8BA53FD33AA}"/>
              </a:ext>
            </a:extLst>
          </p:cNvPr>
          <p:cNvSpPr txBox="1">
            <a:spLocks/>
          </p:cNvSpPr>
          <p:nvPr/>
        </p:nvSpPr>
        <p:spPr>
          <a:xfrm>
            <a:off x="3072069" y="3405396"/>
            <a:ext cx="1425427" cy="437487"/>
          </a:xfrm>
          <a:prstGeom prst="rect">
            <a:avLst/>
          </a:prstGeom>
        </p:spPr>
        <p:txBody>
          <a:bodyPr vert="horz" lIns="91440" tIns="45720" rIns="91440" bIns="45720" rtlCol="0" anchor="ctr">
            <a:noAutofit/>
          </a:bodyPr>
          <a:lstStyle>
            <a:defPPr rtl="0">
              <a:defRPr lang="fr-FR"/>
            </a:defPPr>
            <a:lvl1pPr marL="0" algn="l" defTabSz="914400" rtl="0" eaLnBrk="1" latinLnBrk="0" hangingPunct="1">
              <a:defRPr lang="fr-FR" sz="1200" kern="1200">
                <a:solidFill>
                  <a:schemeClr val="accent6"/>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gn="ctr"/>
            <a:r>
              <a:rPr lang="fr-FR" sz="1800" dirty="0">
                <a:solidFill>
                  <a:schemeClr val="tx1"/>
                </a:solidFill>
                <a:latin typeface="Avenir Next LT Pro Lightyle (En-têtes)"/>
              </a:rPr>
              <a:t>Acheteurs</a:t>
            </a:r>
          </a:p>
        </p:txBody>
      </p:sp>
      <p:sp>
        <p:nvSpPr>
          <p:cNvPr id="10" name="Espace réservé du texte 2">
            <a:extLst>
              <a:ext uri="{FF2B5EF4-FFF2-40B4-BE49-F238E27FC236}">
                <a16:creationId xmlns:a16="http://schemas.microsoft.com/office/drawing/2014/main" id="{CC689F48-3FB4-E56F-E2EA-1DF469D94772}"/>
              </a:ext>
            </a:extLst>
          </p:cNvPr>
          <p:cNvSpPr txBox="1">
            <a:spLocks/>
          </p:cNvSpPr>
          <p:nvPr/>
        </p:nvSpPr>
        <p:spPr>
          <a:xfrm>
            <a:off x="640189" y="5697677"/>
            <a:ext cx="3633613" cy="669523"/>
          </a:xfrm>
          <a:prstGeom prst="rect">
            <a:avLst/>
          </a:prstGeom>
        </p:spPr>
        <p:txBody>
          <a:bodyPr vert="horz" lIns="91440" tIns="45720" rIns="91440" bIns="45720" rtlCol="0" anchor="ctr">
            <a:noAutofit/>
          </a:bodyPr>
          <a:lstStyle>
            <a:defPPr rtl="0">
              <a:defRPr lang="fr-FR"/>
            </a:defPPr>
            <a:lvl1pPr marL="0" algn="l" defTabSz="914400" rtl="0" eaLnBrk="1" latinLnBrk="0" hangingPunct="1">
              <a:defRPr lang="fr-FR" sz="1200" kern="1200">
                <a:solidFill>
                  <a:schemeClr val="accent6"/>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gn="ctr"/>
            <a:r>
              <a:rPr lang="fr-FR" sz="1800" dirty="0">
                <a:solidFill>
                  <a:schemeClr val="tx1"/>
                </a:solidFill>
                <a:latin typeface="Avenir Next LT Pro Lightyle (En-têtes)"/>
              </a:rPr>
              <a:t>Les vendeurs proposent des articles à des acheteurs </a:t>
            </a:r>
          </a:p>
        </p:txBody>
      </p:sp>
      <p:cxnSp>
        <p:nvCxnSpPr>
          <p:cNvPr id="11" name="Connecteur droit avec flèche 10">
            <a:extLst>
              <a:ext uri="{FF2B5EF4-FFF2-40B4-BE49-F238E27FC236}">
                <a16:creationId xmlns:a16="http://schemas.microsoft.com/office/drawing/2014/main" id="{5CA32441-E22B-53F0-9D5E-97CCA1FBE96F}"/>
              </a:ext>
            </a:extLst>
          </p:cNvPr>
          <p:cNvCxnSpPr>
            <a:cxnSpLocks/>
          </p:cNvCxnSpPr>
          <p:nvPr/>
        </p:nvCxnSpPr>
        <p:spPr>
          <a:xfrm flipH="1">
            <a:off x="1109437" y="2567831"/>
            <a:ext cx="978059" cy="899910"/>
          </a:xfrm>
          <a:prstGeom prst="straightConnector1">
            <a:avLst/>
          </a:prstGeom>
          <a:ln w="3810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Connecteur droit avec flèche 11">
            <a:extLst>
              <a:ext uri="{FF2B5EF4-FFF2-40B4-BE49-F238E27FC236}">
                <a16:creationId xmlns:a16="http://schemas.microsoft.com/office/drawing/2014/main" id="{B3694DDF-7860-60B9-B5C5-3E9F0AC262BA}"/>
              </a:ext>
            </a:extLst>
          </p:cNvPr>
          <p:cNvCxnSpPr>
            <a:cxnSpLocks/>
          </p:cNvCxnSpPr>
          <p:nvPr/>
        </p:nvCxnSpPr>
        <p:spPr>
          <a:xfrm>
            <a:off x="2736582" y="2577356"/>
            <a:ext cx="987633" cy="890385"/>
          </a:xfrm>
          <a:prstGeom prst="straightConnector1">
            <a:avLst/>
          </a:prstGeom>
          <a:ln w="3810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3" name="Picture 14" descr="mars | 2015 | CAT. DARTY GRAND EST">
            <a:extLst>
              <a:ext uri="{FF2B5EF4-FFF2-40B4-BE49-F238E27FC236}">
                <a16:creationId xmlns:a16="http://schemas.microsoft.com/office/drawing/2014/main" id="{A64B9F2B-04B1-82DC-2B0C-A53C2DF8CF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70" y="3916086"/>
            <a:ext cx="1617386" cy="178804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Homme faisant des achats en ligne, achetant en vente via Internet. Acheteur  avec carte sur ordinateur portable. Client effectuant des achats, utilisant  la technologie. Illustration vectorielle plane isolée sur fond blanc. |">
            <a:extLst>
              <a:ext uri="{FF2B5EF4-FFF2-40B4-BE49-F238E27FC236}">
                <a16:creationId xmlns:a16="http://schemas.microsoft.com/office/drawing/2014/main" id="{1966057C-68DE-EFE5-FD02-1825C3C7F1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5695" y="3916086"/>
            <a:ext cx="1876583" cy="180821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79CAC278-D82C-1EC1-093D-BF10F787BD78}"/>
              </a:ext>
            </a:extLst>
          </p:cNvPr>
          <p:cNvSpPr txBox="1"/>
          <p:nvPr/>
        </p:nvSpPr>
        <p:spPr>
          <a:xfrm>
            <a:off x="1697955" y="3036978"/>
            <a:ext cx="1437742" cy="461665"/>
          </a:xfrm>
          <a:prstGeom prst="rect">
            <a:avLst/>
          </a:prstGeom>
          <a:noFill/>
        </p:spPr>
        <p:txBody>
          <a:bodyPr wrap="square">
            <a:spAutoFit/>
          </a:bodyPr>
          <a:lstStyle/>
          <a:p>
            <a:pPr algn="ctr"/>
            <a:r>
              <a:rPr lang="fr-FR" sz="1200" dirty="0">
                <a:latin typeface="Avenir Next LT Pro Lightyle (En-têtes)"/>
              </a:rPr>
              <a:t>Consumer to Consumer (C2C)</a:t>
            </a:r>
          </a:p>
        </p:txBody>
      </p:sp>
      <p:sp>
        <p:nvSpPr>
          <p:cNvPr id="17" name="Espace réservé du texte 2">
            <a:extLst>
              <a:ext uri="{FF2B5EF4-FFF2-40B4-BE49-F238E27FC236}">
                <a16:creationId xmlns:a16="http://schemas.microsoft.com/office/drawing/2014/main" id="{5119C21B-940D-FCE2-FAF5-0DA6FC815F44}"/>
              </a:ext>
            </a:extLst>
          </p:cNvPr>
          <p:cNvSpPr txBox="1">
            <a:spLocks/>
          </p:cNvSpPr>
          <p:nvPr/>
        </p:nvSpPr>
        <p:spPr>
          <a:xfrm>
            <a:off x="6013930" y="475595"/>
            <a:ext cx="2535473" cy="437487"/>
          </a:xfrm>
          <a:prstGeom prst="rect">
            <a:avLst/>
          </a:prstGeom>
        </p:spPr>
        <p:txBody>
          <a:bodyPr vert="horz" lIns="91440" tIns="45720" rIns="91440" bIns="45720" rtlCol="0" anchor="ctr">
            <a:noAutofit/>
          </a:bodyPr>
          <a:lstStyle>
            <a:defPPr rtl="0">
              <a:defRPr lang="fr-FR"/>
            </a:defPPr>
            <a:lvl1pPr marL="0" algn="l" defTabSz="914400" rtl="0" eaLnBrk="1" latinLnBrk="0" hangingPunct="1">
              <a:defRPr lang="fr-FR" sz="1200" kern="1200">
                <a:solidFill>
                  <a:schemeClr val="accent6"/>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gn="ctr"/>
            <a:r>
              <a:rPr lang="fr-FR" sz="1800" u="sng" dirty="0">
                <a:solidFill>
                  <a:schemeClr val="tx1"/>
                </a:solidFill>
                <a:latin typeface="Avenir Next LT Pro Lightyle (En-têtes)"/>
              </a:rPr>
              <a:t>PROCESSUS DE VENTE</a:t>
            </a:r>
          </a:p>
        </p:txBody>
      </p:sp>
      <p:sp>
        <p:nvSpPr>
          <p:cNvPr id="18" name="ZoneTexte 17">
            <a:extLst>
              <a:ext uri="{FF2B5EF4-FFF2-40B4-BE49-F238E27FC236}">
                <a16:creationId xmlns:a16="http://schemas.microsoft.com/office/drawing/2014/main" id="{6E7896E7-4D4B-D492-8EAE-E4F0F3BFD126}"/>
              </a:ext>
            </a:extLst>
          </p:cNvPr>
          <p:cNvSpPr txBox="1"/>
          <p:nvPr/>
        </p:nvSpPr>
        <p:spPr>
          <a:xfrm>
            <a:off x="5727210" y="1021992"/>
            <a:ext cx="3306619" cy="646331"/>
          </a:xfrm>
          <a:prstGeom prst="rect">
            <a:avLst/>
          </a:prstGeom>
          <a:noFill/>
        </p:spPr>
        <p:txBody>
          <a:bodyPr wrap="square">
            <a:spAutoFit/>
          </a:bodyPr>
          <a:lstStyle/>
          <a:p>
            <a:pPr algn="ctr"/>
            <a:r>
              <a:rPr lang="fr-FR" sz="1800" dirty="0">
                <a:latin typeface="Avenir Next LT Pro Lightyle (En-têtes)"/>
              </a:rPr>
              <a:t>Le vendeur publie une photo de l’article ( données </a:t>
            </a:r>
            <a:r>
              <a:rPr lang="fr-FR" sz="1800" u="sng" dirty="0">
                <a:latin typeface="Avenir Next LT Pro Lightyle (En-têtes)"/>
              </a:rPr>
              <a:t>visuelles</a:t>
            </a:r>
            <a:r>
              <a:rPr lang="fr-FR" sz="1800" dirty="0">
                <a:latin typeface="Avenir Next LT Pro Lightyle (En-têtes)"/>
              </a:rPr>
              <a:t> )</a:t>
            </a:r>
          </a:p>
        </p:txBody>
      </p:sp>
      <p:sp>
        <p:nvSpPr>
          <p:cNvPr id="19" name="ZoneTexte 18">
            <a:extLst>
              <a:ext uri="{FF2B5EF4-FFF2-40B4-BE49-F238E27FC236}">
                <a16:creationId xmlns:a16="http://schemas.microsoft.com/office/drawing/2014/main" id="{339D4F79-242A-8B93-8C0D-06A4D9F5E790}"/>
              </a:ext>
            </a:extLst>
          </p:cNvPr>
          <p:cNvSpPr txBox="1"/>
          <p:nvPr/>
        </p:nvSpPr>
        <p:spPr>
          <a:xfrm>
            <a:off x="5599563" y="2241016"/>
            <a:ext cx="3159041" cy="923330"/>
          </a:xfrm>
          <a:prstGeom prst="rect">
            <a:avLst/>
          </a:prstGeom>
          <a:noFill/>
        </p:spPr>
        <p:txBody>
          <a:bodyPr wrap="square">
            <a:spAutoFit/>
          </a:bodyPr>
          <a:lstStyle/>
          <a:p>
            <a:pPr algn="ctr"/>
            <a:r>
              <a:rPr lang="fr-FR" sz="1800" dirty="0">
                <a:latin typeface="Avenir Next LT Pro Lightyle (En-têtes)"/>
              </a:rPr>
              <a:t>Le vendeur fournit une description de l’article </a:t>
            </a:r>
          </a:p>
          <a:p>
            <a:pPr algn="ctr"/>
            <a:r>
              <a:rPr lang="fr-FR" sz="1800" dirty="0">
                <a:latin typeface="Avenir Next LT Pro Lightyle (En-têtes)"/>
              </a:rPr>
              <a:t>( données </a:t>
            </a:r>
            <a:r>
              <a:rPr lang="fr-FR" u="sng" dirty="0">
                <a:latin typeface="Avenir Next LT Pro Lightyle (En-têtes)"/>
              </a:rPr>
              <a:t>textuelles</a:t>
            </a:r>
            <a:r>
              <a:rPr lang="fr-FR" sz="1800" dirty="0">
                <a:latin typeface="Avenir Next LT Pro Lightyle (En-têtes)"/>
              </a:rPr>
              <a:t> )</a:t>
            </a:r>
          </a:p>
        </p:txBody>
      </p:sp>
      <p:sp>
        <p:nvSpPr>
          <p:cNvPr id="20" name="ZoneTexte 19">
            <a:extLst>
              <a:ext uri="{FF2B5EF4-FFF2-40B4-BE49-F238E27FC236}">
                <a16:creationId xmlns:a16="http://schemas.microsoft.com/office/drawing/2014/main" id="{0FCEA027-0D96-1B2E-E343-EA606D0CF9A4}"/>
              </a:ext>
            </a:extLst>
          </p:cNvPr>
          <p:cNvSpPr txBox="1"/>
          <p:nvPr/>
        </p:nvSpPr>
        <p:spPr>
          <a:xfrm>
            <a:off x="5599563" y="3904461"/>
            <a:ext cx="3501933" cy="1200329"/>
          </a:xfrm>
          <a:prstGeom prst="rect">
            <a:avLst/>
          </a:prstGeom>
          <a:noFill/>
        </p:spPr>
        <p:txBody>
          <a:bodyPr wrap="square">
            <a:spAutoFit/>
          </a:bodyPr>
          <a:lstStyle/>
          <a:p>
            <a:pPr algn="ctr"/>
            <a:r>
              <a:rPr lang="fr-FR" sz="1800" dirty="0">
                <a:latin typeface="Avenir Next LT Pro Lightyle (En-têtes)"/>
              </a:rPr>
              <a:t>Le vendeur attribue la </a:t>
            </a:r>
            <a:r>
              <a:rPr lang="fr-FR" sz="1800" u="sng" dirty="0">
                <a:latin typeface="Avenir Next LT Pro Lightyle (En-têtes)"/>
              </a:rPr>
              <a:t>catégorie</a:t>
            </a:r>
            <a:r>
              <a:rPr lang="fr-FR" sz="1800" dirty="0">
                <a:latin typeface="Avenir Next LT Pro Lightyle (En-têtes)"/>
              </a:rPr>
              <a:t> </a:t>
            </a:r>
            <a:r>
              <a:rPr lang="fr-FR" dirty="0">
                <a:latin typeface="Avenir Next LT Pro Lightyle (En-têtes)"/>
              </a:rPr>
              <a:t>du produit à vendre</a:t>
            </a:r>
          </a:p>
          <a:p>
            <a:pPr algn="ctr"/>
            <a:r>
              <a:rPr lang="fr-FR" dirty="0">
                <a:latin typeface="Avenir Next LT Pro Lightyle (En-têtes)"/>
              </a:rPr>
              <a:t>(Sélection d’une catégorie à l’aide d’une « drop down </a:t>
            </a:r>
            <a:r>
              <a:rPr lang="fr-FR" sz="1800" dirty="0">
                <a:latin typeface="Avenir Next LT Pro Lightyle (En-têtes)"/>
              </a:rPr>
              <a:t>list »)</a:t>
            </a:r>
          </a:p>
        </p:txBody>
      </p:sp>
      <p:cxnSp>
        <p:nvCxnSpPr>
          <p:cNvPr id="21" name="Connecteur droit avec flèche 20">
            <a:extLst>
              <a:ext uri="{FF2B5EF4-FFF2-40B4-BE49-F238E27FC236}">
                <a16:creationId xmlns:a16="http://schemas.microsoft.com/office/drawing/2014/main" id="{D38D1E9B-AA37-A87E-DC0E-CF88E7BE90AC}"/>
              </a:ext>
            </a:extLst>
          </p:cNvPr>
          <p:cNvCxnSpPr>
            <a:cxnSpLocks/>
          </p:cNvCxnSpPr>
          <p:nvPr/>
        </p:nvCxnSpPr>
        <p:spPr>
          <a:xfrm>
            <a:off x="7218828" y="3157051"/>
            <a:ext cx="0" cy="642335"/>
          </a:xfrm>
          <a:prstGeom prst="straightConnector1">
            <a:avLst/>
          </a:prstGeom>
          <a:ln w="3810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Dodécagone 21">
            <a:extLst>
              <a:ext uri="{FF2B5EF4-FFF2-40B4-BE49-F238E27FC236}">
                <a16:creationId xmlns:a16="http://schemas.microsoft.com/office/drawing/2014/main" id="{C8598475-2F6C-8BCD-C48B-C8F8D975A11D}"/>
              </a:ext>
            </a:extLst>
          </p:cNvPr>
          <p:cNvSpPr/>
          <p:nvPr/>
        </p:nvSpPr>
        <p:spPr>
          <a:xfrm>
            <a:off x="5271776" y="1087002"/>
            <a:ext cx="480498" cy="459563"/>
          </a:xfrm>
          <a:prstGeom prst="dodecagon">
            <a:avLst/>
          </a:prstGeom>
          <a:solidFill>
            <a:srgbClr val="D6E0E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Avenir Next LT Pro Lightyle (En-têtes)"/>
              </a:rPr>
              <a:t>1</a:t>
            </a:r>
          </a:p>
        </p:txBody>
      </p:sp>
      <p:sp>
        <p:nvSpPr>
          <p:cNvPr id="23" name="Dodécagone 22">
            <a:extLst>
              <a:ext uri="{FF2B5EF4-FFF2-40B4-BE49-F238E27FC236}">
                <a16:creationId xmlns:a16="http://schemas.microsoft.com/office/drawing/2014/main" id="{7B1BEB72-E3AD-5CAC-7895-417188E2C4BB}"/>
              </a:ext>
            </a:extLst>
          </p:cNvPr>
          <p:cNvSpPr/>
          <p:nvPr/>
        </p:nvSpPr>
        <p:spPr>
          <a:xfrm>
            <a:off x="8479881" y="2474050"/>
            <a:ext cx="480498" cy="459563"/>
          </a:xfrm>
          <a:prstGeom prst="dodecagon">
            <a:avLst/>
          </a:prstGeom>
          <a:solidFill>
            <a:srgbClr val="D6E0E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Avenir Next LT Pro Lightyle (En-têtes)"/>
              </a:rPr>
              <a:t>2</a:t>
            </a:r>
          </a:p>
        </p:txBody>
      </p:sp>
      <p:sp>
        <p:nvSpPr>
          <p:cNvPr id="24" name="Dodécagone 23">
            <a:extLst>
              <a:ext uri="{FF2B5EF4-FFF2-40B4-BE49-F238E27FC236}">
                <a16:creationId xmlns:a16="http://schemas.microsoft.com/office/drawing/2014/main" id="{50BFDD85-972E-E390-0204-B86EF708D46A}"/>
              </a:ext>
            </a:extLst>
          </p:cNvPr>
          <p:cNvSpPr/>
          <p:nvPr/>
        </p:nvSpPr>
        <p:spPr>
          <a:xfrm>
            <a:off x="5196737" y="4249249"/>
            <a:ext cx="480498" cy="459563"/>
          </a:xfrm>
          <a:prstGeom prst="dodecagon">
            <a:avLst/>
          </a:prstGeom>
          <a:solidFill>
            <a:srgbClr val="D6E0E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Avenir Next LT Pro Lightyle (En-têtes)"/>
              </a:rPr>
              <a:t>3</a:t>
            </a:r>
          </a:p>
        </p:txBody>
      </p:sp>
      <p:sp>
        <p:nvSpPr>
          <p:cNvPr id="25" name="Espace réservé du texte 2">
            <a:extLst>
              <a:ext uri="{FF2B5EF4-FFF2-40B4-BE49-F238E27FC236}">
                <a16:creationId xmlns:a16="http://schemas.microsoft.com/office/drawing/2014/main" id="{F110EEEE-C2AB-73BE-6A6C-318034F75B65}"/>
              </a:ext>
            </a:extLst>
          </p:cNvPr>
          <p:cNvSpPr txBox="1">
            <a:spLocks/>
          </p:cNvSpPr>
          <p:nvPr/>
        </p:nvSpPr>
        <p:spPr>
          <a:xfrm>
            <a:off x="9449826" y="432895"/>
            <a:ext cx="2535473" cy="437487"/>
          </a:xfrm>
          <a:prstGeom prst="rect">
            <a:avLst/>
          </a:prstGeom>
        </p:spPr>
        <p:txBody>
          <a:bodyPr vert="horz" lIns="91440" tIns="45720" rIns="91440" bIns="45720" rtlCol="0" anchor="ctr">
            <a:noAutofit/>
          </a:bodyPr>
          <a:lstStyle>
            <a:defPPr rtl="0">
              <a:defRPr lang="fr-FR"/>
            </a:defPPr>
            <a:lvl1pPr marL="0" algn="l" defTabSz="914400" rtl="0" eaLnBrk="1" latinLnBrk="0" hangingPunct="1">
              <a:defRPr lang="fr-FR" sz="1200" kern="1200">
                <a:solidFill>
                  <a:schemeClr val="accent6"/>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gn="ctr"/>
            <a:r>
              <a:rPr lang="fr-FR" sz="1800" u="sng" dirty="0">
                <a:solidFill>
                  <a:schemeClr val="tx1"/>
                </a:solidFill>
                <a:latin typeface="Avenir Next LT Pro Lightyle (En-têtes)"/>
              </a:rPr>
              <a:t>POSITION</a:t>
            </a:r>
          </a:p>
        </p:txBody>
      </p:sp>
      <p:sp>
        <p:nvSpPr>
          <p:cNvPr id="26" name="Espace réservé du texte 2">
            <a:extLst>
              <a:ext uri="{FF2B5EF4-FFF2-40B4-BE49-F238E27FC236}">
                <a16:creationId xmlns:a16="http://schemas.microsoft.com/office/drawing/2014/main" id="{D7A7DD93-C32A-9C5F-DA8C-645E355DF1D1}"/>
              </a:ext>
            </a:extLst>
          </p:cNvPr>
          <p:cNvSpPr txBox="1">
            <a:spLocks/>
          </p:cNvSpPr>
          <p:nvPr/>
        </p:nvSpPr>
        <p:spPr>
          <a:xfrm>
            <a:off x="1311410" y="431692"/>
            <a:ext cx="2535473" cy="437487"/>
          </a:xfrm>
          <a:prstGeom prst="rect">
            <a:avLst/>
          </a:prstGeom>
        </p:spPr>
        <p:txBody>
          <a:bodyPr vert="horz" lIns="91440" tIns="45720" rIns="91440" bIns="45720" rtlCol="0" anchor="ctr">
            <a:noAutofit/>
          </a:bodyPr>
          <a:lstStyle>
            <a:defPPr rtl="0">
              <a:defRPr lang="fr-FR"/>
            </a:defPPr>
            <a:lvl1pPr marL="0" algn="l" defTabSz="914400" rtl="0" eaLnBrk="1" latinLnBrk="0" hangingPunct="1">
              <a:defRPr lang="fr-FR" sz="1200" kern="1200">
                <a:solidFill>
                  <a:schemeClr val="accent6"/>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gn="ctr"/>
            <a:r>
              <a:rPr lang="fr-FR" sz="1800" u="sng" dirty="0">
                <a:solidFill>
                  <a:schemeClr val="tx1"/>
                </a:solidFill>
                <a:latin typeface="Avenir Next LT Pro Lightyle (En-têtes)"/>
              </a:rPr>
              <a:t>CONTEXTE</a:t>
            </a:r>
          </a:p>
        </p:txBody>
      </p:sp>
      <p:cxnSp>
        <p:nvCxnSpPr>
          <p:cNvPr id="27" name="Connecteur droit avec flèche 26">
            <a:extLst>
              <a:ext uri="{FF2B5EF4-FFF2-40B4-BE49-F238E27FC236}">
                <a16:creationId xmlns:a16="http://schemas.microsoft.com/office/drawing/2014/main" id="{674A222F-636B-0E73-ED2E-0FFDF210F110}"/>
              </a:ext>
            </a:extLst>
          </p:cNvPr>
          <p:cNvCxnSpPr>
            <a:cxnSpLocks/>
          </p:cNvCxnSpPr>
          <p:nvPr/>
        </p:nvCxnSpPr>
        <p:spPr>
          <a:xfrm>
            <a:off x="7216008" y="5104790"/>
            <a:ext cx="0" cy="549632"/>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ZoneTexte 27">
            <a:extLst>
              <a:ext uri="{FF2B5EF4-FFF2-40B4-BE49-F238E27FC236}">
                <a16:creationId xmlns:a16="http://schemas.microsoft.com/office/drawing/2014/main" id="{3FD77F0A-8731-C9D8-9731-871A9A6D4B2A}"/>
              </a:ext>
            </a:extLst>
          </p:cNvPr>
          <p:cNvSpPr txBox="1"/>
          <p:nvPr/>
        </p:nvSpPr>
        <p:spPr>
          <a:xfrm>
            <a:off x="5453547" y="5805668"/>
            <a:ext cx="3501933" cy="646331"/>
          </a:xfrm>
          <a:prstGeom prst="rect">
            <a:avLst/>
          </a:prstGeom>
          <a:noFill/>
        </p:spPr>
        <p:txBody>
          <a:bodyPr wrap="square">
            <a:spAutoFit/>
          </a:bodyPr>
          <a:lstStyle/>
          <a:p>
            <a:pPr algn="ctr"/>
            <a:r>
              <a:rPr lang="fr-FR" dirty="0">
                <a:solidFill>
                  <a:srgbClr val="FF0000"/>
                </a:solidFill>
                <a:latin typeface="Avenir Next LT Pro Lightyle (En-têtes)"/>
              </a:rPr>
              <a:t>La catégorie attribuée par le vendeur est souvent </a:t>
            </a:r>
            <a:r>
              <a:rPr lang="fr-FR" u="sng" dirty="0">
                <a:solidFill>
                  <a:srgbClr val="FF0000"/>
                </a:solidFill>
                <a:latin typeface="Avenir Next LT Pro Lightyle (En-têtes)"/>
              </a:rPr>
              <a:t>peu fiable </a:t>
            </a:r>
          </a:p>
        </p:txBody>
      </p:sp>
      <p:cxnSp>
        <p:nvCxnSpPr>
          <p:cNvPr id="29" name="Connecteur droit avec flèche 28">
            <a:extLst>
              <a:ext uri="{FF2B5EF4-FFF2-40B4-BE49-F238E27FC236}">
                <a16:creationId xmlns:a16="http://schemas.microsoft.com/office/drawing/2014/main" id="{08AE4CD4-F09F-E462-B02E-674E5E0B9176}"/>
              </a:ext>
            </a:extLst>
          </p:cNvPr>
          <p:cNvCxnSpPr>
            <a:cxnSpLocks/>
          </p:cNvCxnSpPr>
          <p:nvPr/>
        </p:nvCxnSpPr>
        <p:spPr>
          <a:xfrm>
            <a:off x="10753843" y="3400425"/>
            <a:ext cx="0" cy="63456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Espace réservé du texte 2">
            <a:extLst>
              <a:ext uri="{FF2B5EF4-FFF2-40B4-BE49-F238E27FC236}">
                <a16:creationId xmlns:a16="http://schemas.microsoft.com/office/drawing/2014/main" id="{9C0F63C5-1FD2-5AF7-B414-9D271C04D7BE}"/>
              </a:ext>
            </a:extLst>
          </p:cNvPr>
          <p:cNvSpPr txBox="1">
            <a:spLocks/>
          </p:cNvSpPr>
          <p:nvPr/>
        </p:nvSpPr>
        <p:spPr>
          <a:xfrm>
            <a:off x="9455418" y="2938307"/>
            <a:ext cx="2535473" cy="437487"/>
          </a:xfrm>
          <a:prstGeom prst="rect">
            <a:avLst/>
          </a:prstGeom>
        </p:spPr>
        <p:txBody>
          <a:bodyPr vert="horz" lIns="91440" tIns="45720" rIns="91440" bIns="45720" rtlCol="0" anchor="ctr">
            <a:noAutofit/>
          </a:bodyPr>
          <a:lstStyle>
            <a:defPPr rtl="0">
              <a:defRPr lang="fr-FR"/>
            </a:defPPr>
            <a:lvl1pPr marL="0" algn="l" defTabSz="914400" rtl="0" eaLnBrk="1" latinLnBrk="0" hangingPunct="1">
              <a:defRPr lang="fr-FR" sz="1200" kern="1200">
                <a:solidFill>
                  <a:schemeClr val="accent6"/>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gn="ctr"/>
            <a:r>
              <a:rPr lang="fr-FR" sz="1800" u="sng" dirty="0">
                <a:solidFill>
                  <a:schemeClr val="tx1"/>
                </a:solidFill>
                <a:latin typeface="Avenir Next LT Pro Lightyle (En-têtes)"/>
              </a:rPr>
              <a:t>MISSION</a:t>
            </a:r>
          </a:p>
        </p:txBody>
      </p:sp>
      <p:sp>
        <p:nvSpPr>
          <p:cNvPr id="31" name="ZoneTexte 30">
            <a:extLst>
              <a:ext uri="{FF2B5EF4-FFF2-40B4-BE49-F238E27FC236}">
                <a16:creationId xmlns:a16="http://schemas.microsoft.com/office/drawing/2014/main" id="{542D73BF-F7EC-B6CF-E16F-A4482EFAA567}"/>
              </a:ext>
            </a:extLst>
          </p:cNvPr>
          <p:cNvSpPr txBox="1"/>
          <p:nvPr/>
        </p:nvSpPr>
        <p:spPr>
          <a:xfrm>
            <a:off x="5633405" y="1816897"/>
            <a:ext cx="3159041" cy="369332"/>
          </a:xfrm>
          <a:prstGeom prst="rect">
            <a:avLst/>
          </a:prstGeom>
          <a:noFill/>
        </p:spPr>
        <p:txBody>
          <a:bodyPr wrap="square">
            <a:spAutoFit/>
          </a:bodyPr>
          <a:lstStyle/>
          <a:p>
            <a:pPr algn="ctr"/>
            <a:r>
              <a:rPr lang="fr-FR" sz="1800" b="1" dirty="0">
                <a:latin typeface="Avenir Next LT Pro Lightyle (En-têtes)"/>
              </a:rPr>
              <a:t>&amp;</a:t>
            </a:r>
          </a:p>
        </p:txBody>
      </p:sp>
      <p:pic>
        <p:nvPicPr>
          <p:cNvPr id="32" name="Picture 8" descr="British Logo Images - Free Download on Freepik">
            <a:extLst>
              <a:ext uri="{FF2B5EF4-FFF2-40B4-BE49-F238E27FC236}">
                <a16:creationId xmlns:a16="http://schemas.microsoft.com/office/drawing/2014/main" id="{D0B119B8-A40D-E4CE-9D20-99AAC1B0F1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4629" y="969741"/>
            <a:ext cx="829346" cy="43748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Connecteur droit 33">
            <a:extLst>
              <a:ext uri="{FF2B5EF4-FFF2-40B4-BE49-F238E27FC236}">
                <a16:creationId xmlns:a16="http://schemas.microsoft.com/office/drawing/2014/main" id="{3B7DD871-1FFE-D174-A518-0B51240A695C}"/>
              </a:ext>
            </a:extLst>
          </p:cNvPr>
          <p:cNvCxnSpPr>
            <a:cxnSpLocks/>
          </p:cNvCxnSpPr>
          <p:nvPr/>
        </p:nvCxnSpPr>
        <p:spPr>
          <a:xfrm>
            <a:off x="4832278" y="504001"/>
            <a:ext cx="0" cy="6230335"/>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Connecteur droit 34">
            <a:extLst>
              <a:ext uri="{FF2B5EF4-FFF2-40B4-BE49-F238E27FC236}">
                <a16:creationId xmlns:a16="http://schemas.microsoft.com/office/drawing/2014/main" id="{C5AD4452-70DC-E73F-36DB-C29FE870573C}"/>
              </a:ext>
            </a:extLst>
          </p:cNvPr>
          <p:cNvCxnSpPr>
            <a:cxnSpLocks/>
          </p:cNvCxnSpPr>
          <p:nvPr/>
        </p:nvCxnSpPr>
        <p:spPr>
          <a:xfrm>
            <a:off x="9445944" y="357237"/>
            <a:ext cx="0" cy="6230335"/>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6" name="Espace réservé du texte 2">
            <a:extLst>
              <a:ext uri="{FF2B5EF4-FFF2-40B4-BE49-F238E27FC236}">
                <a16:creationId xmlns:a16="http://schemas.microsoft.com/office/drawing/2014/main" id="{6724D27D-CA70-6107-4E49-C4587F40F1B4}"/>
              </a:ext>
            </a:extLst>
          </p:cNvPr>
          <p:cNvSpPr txBox="1">
            <a:spLocks/>
          </p:cNvSpPr>
          <p:nvPr/>
        </p:nvSpPr>
        <p:spPr>
          <a:xfrm>
            <a:off x="1282776" y="1684639"/>
            <a:ext cx="2325905" cy="433582"/>
          </a:xfrm>
          <a:prstGeom prst="rect">
            <a:avLst/>
          </a:prstGeom>
        </p:spPr>
        <p:txBody>
          <a:bodyPr vert="horz" lIns="91440" tIns="45720" rIns="91440" bIns="45720" rtlCol="0" anchor="ctr">
            <a:noAutofit/>
          </a:bodyPr>
          <a:lstStyle>
            <a:defPPr rtl="0">
              <a:defRPr lang="fr-FR"/>
            </a:defPPr>
            <a:lvl1pPr marL="0" algn="l" defTabSz="914400" rtl="0" eaLnBrk="1" latinLnBrk="0" hangingPunct="1">
              <a:defRPr lang="fr-FR" sz="1200" kern="1200">
                <a:solidFill>
                  <a:schemeClr val="accent6"/>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gn="ctr"/>
            <a:r>
              <a:rPr lang="fr-FR" sz="1800" b="1" dirty="0">
                <a:solidFill>
                  <a:schemeClr val="tx1"/>
                </a:solidFill>
                <a:latin typeface="Avenir Next LT Pro Lightyle (En-têtes)"/>
              </a:rPr>
              <a:t>Place de Marché</a:t>
            </a:r>
          </a:p>
        </p:txBody>
      </p:sp>
      <p:sp>
        <p:nvSpPr>
          <p:cNvPr id="37" name="ZoneTexte 36">
            <a:extLst>
              <a:ext uri="{FF2B5EF4-FFF2-40B4-BE49-F238E27FC236}">
                <a16:creationId xmlns:a16="http://schemas.microsoft.com/office/drawing/2014/main" id="{DCFDDCAF-BDBF-3845-98CC-8936B1313BD2}"/>
              </a:ext>
            </a:extLst>
          </p:cNvPr>
          <p:cNvSpPr txBox="1"/>
          <p:nvPr/>
        </p:nvSpPr>
        <p:spPr>
          <a:xfrm>
            <a:off x="9534977" y="4302388"/>
            <a:ext cx="2724435" cy="1477328"/>
          </a:xfrm>
          <a:prstGeom prst="rect">
            <a:avLst/>
          </a:prstGeom>
          <a:noFill/>
        </p:spPr>
        <p:txBody>
          <a:bodyPr wrap="square">
            <a:spAutoFit/>
          </a:bodyPr>
          <a:lstStyle/>
          <a:p>
            <a:pPr algn="ctr"/>
            <a:r>
              <a:rPr lang="fr-FR" dirty="0">
                <a:latin typeface="Avenir Next LT Pro Lightyle (En-têtes)"/>
              </a:rPr>
              <a:t>Attribuer une catégorie pour chaque image grâce à la mise en place d'algorithme de classification par l’image </a:t>
            </a:r>
          </a:p>
        </p:txBody>
      </p:sp>
    </p:spTree>
    <p:extLst>
      <p:ext uri="{BB962C8B-B14F-4D97-AF65-F5344CB8AC3E}">
        <p14:creationId xmlns:p14="http://schemas.microsoft.com/office/powerpoint/2010/main" val="2247607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A800C-51CC-458E-2932-D8CB1E70B6CF}"/>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6337224-D28E-CD86-8EBD-92FFA9DCFB0A}"/>
              </a:ext>
            </a:extLst>
          </p:cNvPr>
          <p:cNvSpPr>
            <a:spLocks noGrp="1"/>
          </p:cNvSpPr>
          <p:nvPr>
            <p:ph type="dt" sz="half" idx="10"/>
          </p:nvPr>
        </p:nvSpPr>
        <p:spPr/>
        <p:txBody>
          <a:bodyPr/>
          <a:lstStyle/>
          <a:p>
            <a:pPr rtl="0"/>
            <a:fld id="{8C7E81F3-FFCD-4236-B158-26C78CAC6E11}" type="datetime1">
              <a:rPr lang="fr-FR" smtClean="0"/>
              <a:t>04/07/2025</a:t>
            </a:fld>
            <a:endParaRPr lang="en-US" dirty="0"/>
          </a:p>
        </p:txBody>
      </p:sp>
      <p:pic>
        <p:nvPicPr>
          <p:cNvPr id="7" name="Image 6">
            <a:extLst>
              <a:ext uri="{FF2B5EF4-FFF2-40B4-BE49-F238E27FC236}">
                <a16:creationId xmlns:a16="http://schemas.microsoft.com/office/drawing/2014/main" id="{D27A9420-C6F5-55B5-5EC4-E590499BC55D}"/>
              </a:ext>
            </a:extLst>
          </p:cNvPr>
          <p:cNvPicPr>
            <a:picLocks noChangeAspect="1"/>
          </p:cNvPicPr>
          <p:nvPr/>
        </p:nvPicPr>
        <p:blipFill>
          <a:blip r:embed="rId3"/>
          <a:stretch>
            <a:fillRect/>
          </a:stretch>
        </p:blipFill>
        <p:spPr>
          <a:xfrm>
            <a:off x="9999924" y="-1535"/>
            <a:ext cx="2192076" cy="831174"/>
          </a:xfrm>
          <a:prstGeom prst="rect">
            <a:avLst/>
          </a:prstGeom>
        </p:spPr>
      </p:pic>
      <p:sp>
        <p:nvSpPr>
          <p:cNvPr id="4" name="Titre 1">
            <a:extLst>
              <a:ext uri="{FF2B5EF4-FFF2-40B4-BE49-F238E27FC236}">
                <a16:creationId xmlns:a16="http://schemas.microsoft.com/office/drawing/2014/main" id="{CAF66D6D-886B-D829-DC0B-7965ED8FEE1C}"/>
              </a:ext>
            </a:extLst>
          </p:cNvPr>
          <p:cNvSpPr txBox="1">
            <a:spLocks/>
          </p:cNvSpPr>
          <p:nvPr/>
        </p:nvSpPr>
        <p:spPr>
          <a:xfrm>
            <a:off x="254850" y="125586"/>
            <a:ext cx="10058400" cy="33164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fr-FR" sz="2000" dirty="0">
                <a:solidFill>
                  <a:schemeClr val="tx1"/>
                </a:solidFill>
              </a:rPr>
              <a:t>PRESENTATION DES ALGORITHMES CNN et ViT</a:t>
            </a:r>
          </a:p>
        </p:txBody>
      </p:sp>
      <p:cxnSp>
        <p:nvCxnSpPr>
          <p:cNvPr id="5" name="Connecteur droit avec flèche 4">
            <a:extLst>
              <a:ext uri="{FF2B5EF4-FFF2-40B4-BE49-F238E27FC236}">
                <a16:creationId xmlns:a16="http://schemas.microsoft.com/office/drawing/2014/main" id="{7E24B3AE-9D40-46CB-0E12-3286A031C9B1}"/>
              </a:ext>
            </a:extLst>
          </p:cNvPr>
          <p:cNvCxnSpPr>
            <a:cxnSpLocks/>
          </p:cNvCxnSpPr>
          <p:nvPr/>
        </p:nvCxnSpPr>
        <p:spPr>
          <a:xfrm>
            <a:off x="3009080" y="417828"/>
            <a:ext cx="454994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 name="ZoneTexte 2">
            <a:extLst>
              <a:ext uri="{FF2B5EF4-FFF2-40B4-BE49-F238E27FC236}">
                <a16:creationId xmlns:a16="http://schemas.microsoft.com/office/drawing/2014/main" id="{03808538-57B5-E473-B28E-61A9E0023AB3}"/>
              </a:ext>
            </a:extLst>
          </p:cNvPr>
          <p:cNvSpPr txBox="1"/>
          <p:nvPr/>
        </p:nvSpPr>
        <p:spPr>
          <a:xfrm>
            <a:off x="380546" y="2922295"/>
            <a:ext cx="4336595" cy="3108543"/>
          </a:xfrm>
          <a:prstGeom prst="rect">
            <a:avLst/>
          </a:prstGeom>
          <a:noFill/>
          <a:ln>
            <a:solidFill>
              <a:srgbClr val="002060"/>
            </a:solidFill>
          </a:ln>
        </p:spPr>
        <p:txBody>
          <a:bodyPr wrap="square" rtlCol="0">
            <a:spAutoFit/>
          </a:bodyPr>
          <a:lstStyle>
            <a:defPPr rtl="0">
              <a:defRPr lang="fr-fr"/>
            </a:defPPr>
            <a:lvl1pPr algn="ctr">
              <a:defRPr b="1"/>
            </a:lvl1pPr>
          </a:lstStyle>
          <a:p>
            <a:r>
              <a:rPr lang="fr-FR" sz="1400" dirty="0">
                <a:latin typeface="Avenir Next LT Pro Lightyle (En-têtes)"/>
              </a:rPr>
              <a:t>Algorithme CNN classique (VGG16) </a:t>
            </a:r>
          </a:p>
          <a:p>
            <a:endParaRPr lang="fr-FR" sz="1400" b="0" dirty="0">
              <a:latin typeface="Avenir Next LT Pro Lightyle (En-têtes)"/>
            </a:endParaRPr>
          </a:p>
          <a:p>
            <a:pPr marL="285750" indent="-285750" algn="l">
              <a:buFont typeface="Wingdings" panose="05000000000000000000" pitchFamily="2" charset="2"/>
              <a:buChar char="§"/>
            </a:pPr>
            <a:r>
              <a:rPr lang="fr-FR" sz="1400" b="0" dirty="0">
                <a:latin typeface="Avenir Next LT Pro Lightyle (En-têtes)"/>
              </a:rPr>
              <a:t>13 couches convolutionnelle et 3 couches entièrement connectées</a:t>
            </a:r>
          </a:p>
          <a:p>
            <a:pPr marL="285750" indent="-285750" algn="l">
              <a:buFont typeface="Wingdings" panose="05000000000000000000" pitchFamily="2" charset="2"/>
              <a:buChar char="§"/>
            </a:pPr>
            <a:endParaRPr lang="fr-FR" sz="1400" b="0" dirty="0">
              <a:latin typeface="Avenir Next LT Pro Lightyle (En-têtes)"/>
            </a:endParaRPr>
          </a:p>
          <a:p>
            <a:pPr marL="285750" indent="-285750" algn="l">
              <a:buFont typeface="Wingdings" panose="05000000000000000000" pitchFamily="2" charset="2"/>
              <a:buChar char="§"/>
            </a:pPr>
            <a:r>
              <a:rPr lang="fr-FR" sz="1400" b="0" dirty="0">
                <a:latin typeface="Avenir Next LT Pro Lightyle (En-têtes)"/>
              </a:rPr>
              <a:t>Utilisation des filtres pour l’extraction des motifs visuels</a:t>
            </a:r>
          </a:p>
          <a:p>
            <a:pPr marL="285750" indent="-285750" algn="l">
              <a:buFont typeface="Wingdings" panose="05000000000000000000" pitchFamily="2" charset="2"/>
              <a:buChar char="§"/>
            </a:pPr>
            <a:endParaRPr lang="fr-FR" sz="1400" b="0" dirty="0">
              <a:latin typeface="Avenir Next LT Pro Lightyle (En-têtes)"/>
            </a:endParaRPr>
          </a:p>
          <a:p>
            <a:pPr marL="285750" indent="-285750" algn="l">
              <a:buFont typeface="Wingdings" panose="05000000000000000000" pitchFamily="2" charset="2"/>
              <a:buChar char="§"/>
            </a:pPr>
            <a:r>
              <a:rPr lang="fr-FR" sz="1400" b="0" dirty="0">
                <a:latin typeface="Avenir Next LT Pro Lightyle (En-têtes)"/>
              </a:rPr>
              <a:t>Nécessite une grande quantité et paramètre de mémoire</a:t>
            </a:r>
          </a:p>
          <a:p>
            <a:pPr marL="285750" indent="-285750" algn="l">
              <a:buFont typeface="Wingdings" panose="05000000000000000000" pitchFamily="2" charset="2"/>
              <a:buChar char="§"/>
            </a:pPr>
            <a:endParaRPr lang="fr-FR" sz="1400" b="0" dirty="0">
              <a:latin typeface="Avenir Next LT Pro Lightyle (En-têtes)"/>
            </a:endParaRPr>
          </a:p>
          <a:p>
            <a:pPr marL="285750" indent="-285750" algn="l">
              <a:buFont typeface="Wingdings" panose="05000000000000000000" pitchFamily="2" charset="2"/>
              <a:buChar char="§"/>
            </a:pPr>
            <a:r>
              <a:rPr lang="fr-FR" sz="1400" b="0" dirty="0">
                <a:latin typeface="Avenir Next LT Pro Lightyle (En-têtes)"/>
              </a:rPr>
              <a:t>Performe correctement avec des images petites</a:t>
            </a:r>
          </a:p>
          <a:p>
            <a:pPr marL="285750" indent="-285750" algn="l">
              <a:buFont typeface="Wingdings" panose="05000000000000000000" pitchFamily="2" charset="2"/>
              <a:buChar char="§"/>
            </a:pPr>
            <a:endParaRPr lang="fr-FR" sz="1400" b="0" dirty="0">
              <a:latin typeface="Avenir Next LT Pro Lightyle (En-têtes)"/>
            </a:endParaRPr>
          </a:p>
          <a:p>
            <a:pPr marL="285750" indent="-285750" algn="l">
              <a:buFont typeface="Wingdings" panose="05000000000000000000" pitchFamily="2" charset="2"/>
              <a:buChar char="§"/>
            </a:pPr>
            <a:r>
              <a:rPr lang="fr-FR" sz="1400" b="0" dirty="0">
                <a:latin typeface="Avenir Next LT Pro Lightyle (En-têtes)"/>
              </a:rPr>
              <a:t>Algorithme sensible à l’overfitting si peu de données</a:t>
            </a:r>
          </a:p>
        </p:txBody>
      </p:sp>
      <p:sp>
        <p:nvSpPr>
          <p:cNvPr id="9" name="ZoneTexte 8">
            <a:extLst>
              <a:ext uri="{FF2B5EF4-FFF2-40B4-BE49-F238E27FC236}">
                <a16:creationId xmlns:a16="http://schemas.microsoft.com/office/drawing/2014/main" id="{7874D1DF-676A-69DC-8400-1FFDBB6B6C05}"/>
              </a:ext>
            </a:extLst>
          </p:cNvPr>
          <p:cNvSpPr txBox="1"/>
          <p:nvPr/>
        </p:nvSpPr>
        <p:spPr>
          <a:xfrm>
            <a:off x="1998166" y="617920"/>
            <a:ext cx="7412534" cy="646331"/>
          </a:xfrm>
          <a:prstGeom prst="rect">
            <a:avLst/>
          </a:prstGeom>
          <a:noFill/>
        </p:spPr>
        <p:txBody>
          <a:bodyPr wrap="square">
            <a:spAutoFit/>
          </a:bodyPr>
          <a:lstStyle/>
          <a:p>
            <a:r>
              <a:rPr lang="fr-FR" dirty="0">
                <a:latin typeface="Avenir Next LT Pro Lightyle (En-têtes)"/>
              </a:rPr>
              <a:t>L’objectif de la veille technique présente est de comparer les performances des deux approches de classification d’image (Computer vision).</a:t>
            </a:r>
          </a:p>
        </p:txBody>
      </p:sp>
      <p:cxnSp>
        <p:nvCxnSpPr>
          <p:cNvPr id="11" name="Connecteur droit avec flèche 10">
            <a:extLst>
              <a:ext uri="{FF2B5EF4-FFF2-40B4-BE49-F238E27FC236}">
                <a16:creationId xmlns:a16="http://schemas.microsoft.com/office/drawing/2014/main" id="{B71669D7-DC85-01C1-C8F6-F45A3DC1D48F}"/>
              </a:ext>
            </a:extLst>
          </p:cNvPr>
          <p:cNvCxnSpPr>
            <a:cxnSpLocks/>
          </p:cNvCxnSpPr>
          <p:nvPr/>
        </p:nvCxnSpPr>
        <p:spPr>
          <a:xfrm flipH="1">
            <a:off x="2303062" y="1197204"/>
            <a:ext cx="3101695" cy="5455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A5773F59-ECE1-CE9F-4648-7BD63174A934}"/>
              </a:ext>
            </a:extLst>
          </p:cNvPr>
          <p:cNvCxnSpPr>
            <a:cxnSpLocks/>
          </p:cNvCxnSpPr>
          <p:nvPr/>
        </p:nvCxnSpPr>
        <p:spPr>
          <a:xfrm>
            <a:off x="5562046" y="1197204"/>
            <a:ext cx="2903224" cy="5962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ZoneTexte 17">
            <a:extLst>
              <a:ext uri="{FF2B5EF4-FFF2-40B4-BE49-F238E27FC236}">
                <a16:creationId xmlns:a16="http://schemas.microsoft.com/office/drawing/2014/main" id="{666FA353-7434-B1A4-0FB5-2B229E465072}"/>
              </a:ext>
            </a:extLst>
          </p:cNvPr>
          <p:cNvSpPr txBox="1"/>
          <p:nvPr/>
        </p:nvSpPr>
        <p:spPr>
          <a:xfrm>
            <a:off x="-126526" y="2043907"/>
            <a:ext cx="5620956" cy="584775"/>
          </a:xfrm>
          <a:prstGeom prst="rect">
            <a:avLst/>
          </a:prstGeom>
          <a:noFill/>
        </p:spPr>
        <p:txBody>
          <a:bodyPr wrap="square">
            <a:spAutoFit/>
          </a:bodyPr>
          <a:lstStyle/>
          <a:p>
            <a:pPr algn="ctr"/>
            <a:r>
              <a:rPr lang="fr-FR" sz="1600" dirty="0">
                <a:latin typeface="Avenir Next LT Pro Lightyle (En-têtes)"/>
              </a:rPr>
              <a:t>Un algorithme basé sur des filtres de convolution permettant </a:t>
            </a:r>
            <a:r>
              <a:rPr lang="fr-FR" sz="1600" b="1" dirty="0">
                <a:latin typeface="Avenir Next LT Pro Lightyle (En-têtes)"/>
              </a:rPr>
              <a:t>d'extraire des descripteurs visuels hiérarchiques d'une image</a:t>
            </a:r>
            <a:r>
              <a:rPr lang="fr-FR" sz="1600" dirty="0">
                <a:latin typeface="Avenir Next LT Pro Lightyle (En-têtes)"/>
              </a:rPr>
              <a:t>.</a:t>
            </a:r>
          </a:p>
        </p:txBody>
      </p:sp>
      <p:sp>
        <p:nvSpPr>
          <p:cNvPr id="21" name="ZoneTexte 20">
            <a:extLst>
              <a:ext uri="{FF2B5EF4-FFF2-40B4-BE49-F238E27FC236}">
                <a16:creationId xmlns:a16="http://schemas.microsoft.com/office/drawing/2014/main" id="{8BAB02B4-4CDA-E4C3-6FE7-F9F1667896E9}"/>
              </a:ext>
            </a:extLst>
          </p:cNvPr>
          <p:cNvSpPr txBox="1"/>
          <p:nvPr/>
        </p:nvSpPr>
        <p:spPr>
          <a:xfrm>
            <a:off x="5524570" y="2016959"/>
            <a:ext cx="6743843" cy="584775"/>
          </a:xfrm>
          <a:prstGeom prst="rect">
            <a:avLst/>
          </a:prstGeom>
          <a:noFill/>
        </p:spPr>
        <p:txBody>
          <a:bodyPr wrap="square">
            <a:spAutoFit/>
          </a:bodyPr>
          <a:lstStyle/>
          <a:p>
            <a:pPr algn="ctr"/>
            <a:r>
              <a:rPr lang="fr-FR" sz="1600" dirty="0">
                <a:latin typeface="Avenir Next LT Pro Lightyle (En-têtes)"/>
              </a:rPr>
              <a:t>Un modèle </a:t>
            </a:r>
            <a:r>
              <a:rPr lang="fr-FR" sz="1600" b="1" dirty="0">
                <a:latin typeface="Avenir Next LT Pro Lightyle (En-têtes)"/>
              </a:rPr>
              <a:t>qui transforme une image en séquence de patches et utilise des mécanismes d’attention</a:t>
            </a:r>
            <a:r>
              <a:rPr lang="fr-FR" sz="1600" dirty="0">
                <a:latin typeface="Avenir Next LT Pro Lightyle (En-têtes)"/>
              </a:rPr>
              <a:t> pour analyser la structure globale de l’image.</a:t>
            </a:r>
          </a:p>
        </p:txBody>
      </p:sp>
      <p:sp>
        <p:nvSpPr>
          <p:cNvPr id="27" name="ZoneTexte 26">
            <a:extLst>
              <a:ext uri="{FF2B5EF4-FFF2-40B4-BE49-F238E27FC236}">
                <a16:creationId xmlns:a16="http://schemas.microsoft.com/office/drawing/2014/main" id="{54037032-2F45-463F-85EB-20DC9B2300AA}"/>
              </a:ext>
            </a:extLst>
          </p:cNvPr>
          <p:cNvSpPr txBox="1"/>
          <p:nvPr/>
        </p:nvSpPr>
        <p:spPr>
          <a:xfrm>
            <a:off x="7013658" y="2885043"/>
            <a:ext cx="4336596" cy="3323987"/>
          </a:xfrm>
          <a:prstGeom prst="rect">
            <a:avLst/>
          </a:prstGeom>
          <a:noFill/>
          <a:ln>
            <a:solidFill>
              <a:srgbClr val="002060"/>
            </a:solidFill>
          </a:ln>
        </p:spPr>
        <p:txBody>
          <a:bodyPr wrap="square" rtlCol="0">
            <a:spAutoFit/>
          </a:bodyPr>
          <a:lstStyle>
            <a:defPPr rtl="0">
              <a:defRPr lang="fr-fr"/>
            </a:defPPr>
            <a:lvl1pPr algn="ctr">
              <a:defRPr b="1"/>
            </a:lvl1pPr>
          </a:lstStyle>
          <a:p>
            <a:r>
              <a:rPr lang="fr-FR" sz="1400" dirty="0">
                <a:latin typeface="Avenir Next LT Pro Lightyle (En-têtes)"/>
              </a:rPr>
              <a:t>Transformer (ViT) </a:t>
            </a:r>
          </a:p>
          <a:p>
            <a:endParaRPr lang="fr-FR" sz="1400" b="0" dirty="0">
              <a:latin typeface="Avenir Next LT Pro Lightyle (En-têtes)"/>
            </a:endParaRPr>
          </a:p>
          <a:p>
            <a:pPr marL="285750" indent="-285750" algn="l">
              <a:buFont typeface="Wingdings" panose="05000000000000000000" pitchFamily="2" charset="2"/>
              <a:buChar char="§"/>
            </a:pPr>
            <a:r>
              <a:rPr lang="fr-FR" sz="1400" b="0" dirty="0">
                <a:latin typeface="Avenir Next LT Pro Lightyle (En-têtes)"/>
              </a:rPr>
              <a:t>Découpage de l’image en patch (token) ex 16x16 traduits en mots </a:t>
            </a:r>
          </a:p>
          <a:p>
            <a:pPr marL="285750" indent="-285750" algn="l">
              <a:buFont typeface="Wingdings" panose="05000000000000000000" pitchFamily="2" charset="2"/>
              <a:buChar char="§"/>
            </a:pPr>
            <a:endParaRPr lang="fr-FR" sz="1400" b="0" dirty="0">
              <a:latin typeface="Avenir Next LT Pro Lightyle (En-têtes)"/>
            </a:endParaRPr>
          </a:p>
          <a:p>
            <a:pPr marL="285750" indent="-285750" algn="l">
              <a:buFont typeface="Wingdings" panose="05000000000000000000" pitchFamily="2" charset="2"/>
              <a:buChar char="§"/>
            </a:pPr>
            <a:r>
              <a:rPr lang="fr-FR" sz="1400" b="0" dirty="0">
                <a:latin typeface="Avenir Next LT Pro Lightyle (En-têtes)"/>
              </a:rPr>
              <a:t>Utilisation de l’attention pour capter les relations entre les patchs des images éloignées </a:t>
            </a:r>
          </a:p>
          <a:p>
            <a:pPr marL="285750" indent="-285750" algn="l">
              <a:buFont typeface="Wingdings" panose="05000000000000000000" pitchFamily="2" charset="2"/>
              <a:buChar char="§"/>
            </a:pPr>
            <a:endParaRPr lang="fr-FR" sz="1400" b="0" dirty="0">
              <a:latin typeface="Avenir Next LT Pro Lightyle (En-têtes)"/>
            </a:endParaRPr>
          </a:p>
          <a:p>
            <a:pPr marL="285750" indent="-285750" algn="l">
              <a:buFont typeface="Wingdings" panose="05000000000000000000" pitchFamily="2" charset="2"/>
              <a:buChar char="§"/>
            </a:pPr>
            <a:r>
              <a:rPr lang="fr-FR" sz="1400" b="0" dirty="0">
                <a:latin typeface="Avenir Next LT Pro Lightyle (En-têtes)"/>
              </a:rPr>
              <a:t>Meilleure performance sur des grands jeux de données </a:t>
            </a:r>
          </a:p>
          <a:p>
            <a:pPr marL="285750" indent="-285750" algn="l">
              <a:buFont typeface="Wingdings" panose="05000000000000000000" pitchFamily="2" charset="2"/>
              <a:buChar char="§"/>
            </a:pPr>
            <a:endParaRPr lang="fr-FR" sz="1400" b="0" dirty="0">
              <a:latin typeface="Avenir Next LT Pro Lightyle (En-têtes)"/>
            </a:endParaRPr>
          </a:p>
          <a:p>
            <a:pPr marL="285750" indent="-285750" algn="l">
              <a:buFont typeface="Wingdings" panose="05000000000000000000" pitchFamily="2" charset="2"/>
              <a:buChar char="§"/>
            </a:pPr>
            <a:r>
              <a:rPr lang="fr-FR" sz="1400" b="0" dirty="0">
                <a:latin typeface="Avenir Next LT Pro Lightyle (En-têtes)"/>
              </a:rPr>
              <a:t>Interprétation facile avec des architectures pré entraînées</a:t>
            </a:r>
          </a:p>
          <a:p>
            <a:pPr marL="285750" indent="-285750" algn="l">
              <a:buFont typeface="Wingdings" panose="05000000000000000000" pitchFamily="2" charset="2"/>
              <a:buChar char="§"/>
            </a:pPr>
            <a:endParaRPr lang="fr-FR" sz="1400" b="0" dirty="0">
              <a:latin typeface="Avenir Next LT Pro Lightyle (En-têtes)"/>
            </a:endParaRPr>
          </a:p>
          <a:p>
            <a:pPr marL="285750" indent="-285750" algn="l">
              <a:buFont typeface="Wingdings" panose="05000000000000000000" pitchFamily="2" charset="2"/>
              <a:buChar char="§"/>
            </a:pPr>
            <a:r>
              <a:rPr lang="fr-FR" sz="1400" b="0" dirty="0">
                <a:latin typeface="Avenir Next LT Pro Lightyle (En-têtes)"/>
              </a:rPr>
              <a:t>Interprétable également grâce aux cartes d’attention</a:t>
            </a:r>
          </a:p>
        </p:txBody>
      </p:sp>
      <p:sp>
        <p:nvSpPr>
          <p:cNvPr id="33" name="Espace réservé du texte 2">
            <a:extLst>
              <a:ext uri="{FF2B5EF4-FFF2-40B4-BE49-F238E27FC236}">
                <a16:creationId xmlns:a16="http://schemas.microsoft.com/office/drawing/2014/main" id="{ED11AA46-B1C1-D35A-B61F-AF70E9105CFD}"/>
              </a:ext>
            </a:extLst>
          </p:cNvPr>
          <p:cNvSpPr txBox="1">
            <a:spLocks/>
          </p:cNvSpPr>
          <p:nvPr/>
        </p:nvSpPr>
        <p:spPr>
          <a:xfrm>
            <a:off x="675609" y="1469980"/>
            <a:ext cx="2535473" cy="437487"/>
          </a:xfrm>
          <a:prstGeom prst="rect">
            <a:avLst/>
          </a:prstGeom>
        </p:spPr>
        <p:txBody>
          <a:bodyPr vert="horz" lIns="91440" tIns="45720" rIns="91440" bIns="45720" rtlCol="0" anchor="ctr">
            <a:noAutofit/>
          </a:bodyPr>
          <a:lstStyle>
            <a:defPPr rtl="0">
              <a:defRPr lang="fr-FR"/>
            </a:defPPr>
            <a:lvl1pPr marL="0" algn="l" defTabSz="914400" rtl="0" eaLnBrk="1" latinLnBrk="0" hangingPunct="1">
              <a:defRPr lang="fr-FR" sz="1200" kern="1200">
                <a:solidFill>
                  <a:schemeClr val="accent6"/>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gn="ctr"/>
            <a:r>
              <a:rPr lang="fr-FR" sz="1800" b="1" dirty="0">
                <a:solidFill>
                  <a:srgbClr val="002060"/>
                </a:solidFill>
                <a:latin typeface="Avenir Next LT Pro Lightyle (En-têtes)"/>
              </a:rPr>
              <a:t>CNN</a:t>
            </a:r>
          </a:p>
        </p:txBody>
      </p:sp>
      <p:sp>
        <p:nvSpPr>
          <p:cNvPr id="34" name="Espace réservé du texte 2">
            <a:extLst>
              <a:ext uri="{FF2B5EF4-FFF2-40B4-BE49-F238E27FC236}">
                <a16:creationId xmlns:a16="http://schemas.microsoft.com/office/drawing/2014/main" id="{E7B8C1E8-3248-E7E8-7937-C9030DCE7D3E}"/>
              </a:ext>
            </a:extLst>
          </p:cNvPr>
          <p:cNvSpPr txBox="1">
            <a:spLocks/>
          </p:cNvSpPr>
          <p:nvPr/>
        </p:nvSpPr>
        <p:spPr>
          <a:xfrm>
            <a:off x="7777777" y="1606420"/>
            <a:ext cx="2535473" cy="437487"/>
          </a:xfrm>
          <a:prstGeom prst="rect">
            <a:avLst/>
          </a:prstGeom>
        </p:spPr>
        <p:txBody>
          <a:bodyPr vert="horz" lIns="91440" tIns="45720" rIns="91440" bIns="45720" rtlCol="0" anchor="ctr">
            <a:noAutofit/>
          </a:bodyPr>
          <a:lstStyle>
            <a:defPPr rtl="0">
              <a:defRPr lang="fr-FR"/>
            </a:defPPr>
            <a:lvl1pPr marL="0" algn="l" defTabSz="914400" rtl="0" eaLnBrk="1" latinLnBrk="0" hangingPunct="1">
              <a:defRPr lang="fr-FR" sz="1200" kern="1200">
                <a:solidFill>
                  <a:schemeClr val="accent6"/>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gn="ctr"/>
            <a:r>
              <a:rPr lang="fr-FR" sz="2000" b="1" dirty="0">
                <a:solidFill>
                  <a:srgbClr val="002060"/>
                </a:solidFill>
                <a:latin typeface="Avenir Next LT Pro Lightyle (En-têtes)"/>
              </a:rPr>
              <a:t>ViT</a:t>
            </a:r>
          </a:p>
        </p:txBody>
      </p:sp>
      <p:cxnSp>
        <p:nvCxnSpPr>
          <p:cNvPr id="38" name="Connecteur droit avec flèche 37">
            <a:extLst>
              <a:ext uri="{FF2B5EF4-FFF2-40B4-BE49-F238E27FC236}">
                <a16:creationId xmlns:a16="http://schemas.microsoft.com/office/drawing/2014/main" id="{477DBEE5-38B7-0CDE-45A1-76CFF1A69F57}"/>
              </a:ext>
            </a:extLst>
          </p:cNvPr>
          <p:cNvCxnSpPr>
            <a:cxnSpLocks/>
          </p:cNvCxnSpPr>
          <p:nvPr/>
        </p:nvCxnSpPr>
        <p:spPr>
          <a:xfrm>
            <a:off x="2478784" y="2515554"/>
            <a:ext cx="0" cy="271930"/>
          </a:xfrm>
          <a:prstGeom prst="straightConnector1">
            <a:avLst/>
          </a:prstGeom>
          <a:ln w="3810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Connecteur droit avec flèche 41">
            <a:extLst>
              <a:ext uri="{FF2B5EF4-FFF2-40B4-BE49-F238E27FC236}">
                <a16:creationId xmlns:a16="http://schemas.microsoft.com/office/drawing/2014/main" id="{2156A88B-4739-1239-13C2-7080EBD3D547}"/>
              </a:ext>
            </a:extLst>
          </p:cNvPr>
          <p:cNvCxnSpPr>
            <a:cxnSpLocks/>
          </p:cNvCxnSpPr>
          <p:nvPr/>
        </p:nvCxnSpPr>
        <p:spPr>
          <a:xfrm>
            <a:off x="9223020" y="2567612"/>
            <a:ext cx="0" cy="271930"/>
          </a:xfrm>
          <a:prstGeom prst="straightConnector1">
            <a:avLst/>
          </a:prstGeom>
          <a:ln w="3810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054" name="Picture 6" descr="Convolutional Neural Networks - Buff ML">
            <a:extLst>
              <a:ext uri="{FF2B5EF4-FFF2-40B4-BE49-F238E27FC236}">
                <a16:creationId xmlns:a16="http://schemas.microsoft.com/office/drawing/2014/main" id="{D8449F33-EB2B-6D8A-DFBA-3A3AB49887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368" r="15658"/>
          <a:stretch/>
        </p:blipFill>
        <p:spPr bwMode="auto">
          <a:xfrm>
            <a:off x="599177" y="1056277"/>
            <a:ext cx="981264" cy="82740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Jean de Nyandwi on X: &quot;Vision Transformer(ViT) Paper Explained - A NEW  VIDEO 🔥🔥 ViT paper introduced transformers for large-scale image  recognition. It is one of the influential papers in visual representation">
            <a:extLst>
              <a:ext uri="{FF2B5EF4-FFF2-40B4-BE49-F238E27FC236}">
                <a16:creationId xmlns:a16="http://schemas.microsoft.com/office/drawing/2014/main" id="{CFC2A885-A9D9-9B5B-6E40-A7C933ED49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3020" y="1193876"/>
            <a:ext cx="1335302" cy="751107"/>
          </a:xfrm>
          <a:prstGeom prst="rect">
            <a:avLst/>
          </a:prstGeom>
          <a:noFill/>
          <a:extLst>
            <a:ext uri="{909E8E84-426E-40DD-AFC4-6F175D3DCCD1}">
              <a14:hiddenFill xmlns:a14="http://schemas.microsoft.com/office/drawing/2010/main">
                <a:solidFill>
                  <a:srgbClr val="FFFFFF"/>
                </a:solidFill>
              </a14:hiddenFill>
            </a:ext>
          </a:extLst>
        </p:spPr>
      </p:pic>
      <p:sp>
        <p:nvSpPr>
          <p:cNvPr id="44" name="ZoneTexte 43">
            <a:extLst>
              <a:ext uri="{FF2B5EF4-FFF2-40B4-BE49-F238E27FC236}">
                <a16:creationId xmlns:a16="http://schemas.microsoft.com/office/drawing/2014/main" id="{0D67B5C5-16A3-876D-446A-E204A9F7D6D9}"/>
              </a:ext>
            </a:extLst>
          </p:cNvPr>
          <p:cNvSpPr txBox="1"/>
          <p:nvPr/>
        </p:nvSpPr>
        <p:spPr>
          <a:xfrm>
            <a:off x="247555" y="533163"/>
            <a:ext cx="1511476" cy="584775"/>
          </a:xfrm>
          <a:prstGeom prst="rect">
            <a:avLst/>
          </a:prstGeom>
          <a:noFill/>
        </p:spPr>
        <p:txBody>
          <a:bodyPr wrap="square">
            <a:spAutoFit/>
          </a:bodyPr>
          <a:lstStyle/>
          <a:p>
            <a:pPr algn="ctr"/>
            <a:r>
              <a:rPr lang="fr-FR" sz="1600" dirty="0">
                <a:latin typeface="Avenir Next LT Pro Lightyle (En-têtes)"/>
              </a:rPr>
              <a:t>Yann LeCun </a:t>
            </a:r>
            <a:r>
              <a:rPr lang="fr-FR" sz="1600" b="1" dirty="0">
                <a:latin typeface="Avenir Next LT Pro Lightyle (En-têtes)"/>
              </a:rPr>
              <a:t>1993</a:t>
            </a:r>
          </a:p>
        </p:txBody>
      </p:sp>
      <p:sp>
        <p:nvSpPr>
          <p:cNvPr id="45" name="ZoneTexte 44">
            <a:extLst>
              <a:ext uri="{FF2B5EF4-FFF2-40B4-BE49-F238E27FC236}">
                <a16:creationId xmlns:a16="http://schemas.microsoft.com/office/drawing/2014/main" id="{5C6D80CC-68FA-0CFA-3CB7-E6F8DBE51AD6}"/>
              </a:ext>
            </a:extLst>
          </p:cNvPr>
          <p:cNvSpPr txBox="1"/>
          <p:nvPr/>
        </p:nvSpPr>
        <p:spPr>
          <a:xfrm>
            <a:off x="10431793" y="1020893"/>
            <a:ext cx="1511476" cy="584775"/>
          </a:xfrm>
          <a:prstGeom prst="rect">
            <a:avLst/>
          </a:prstGeom>
          <a:noFill/>
        </p:spPr>
        <p:txBody>
          <a:bodyPr wrap="square">
            <a:spAutoFit/>
          </a:bodyPr>
          <a:lstStyle/>
          <a:p>
            <a:pPr algn="ctr"/>
            <a:r>
              <a:rPr lang="fr-FR" sz="1600" dirty="0">
                <a:latin typeface="Avenir Next LT Pro Lightyle (En-têtes)"/>
              </a:rPr>
              <a:t>Google </a:t>
            </a:r>
            <a:r>
              <a:rPr lang="fr-FR" sz="1600" b="1" dirty="0">
                <a:latin typeface="Avenir Next LT Pro Lightyle (En-têtes)"/>
              </a:rPr>
              <a:t>Research 2021</a:t>
            </a:r>
          </a:p>
        </p:txBody>
      </p:sp>
    </p:spTree>
    <p:extLst>
      <p:ext uri="{BB962C8B-B14F-4D97-AF65-F5344CB8AC3E}">
        <p14:creationId xmlns:p14="http://schemas.microsoft.com/office/powerpoint/2010/main" val="4014574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5BE9C-C0C1-6DC3-1DC7-7D1BF6C11AC6}"/>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ED89EE2-B977-48A8-BC13-E4BE7EEDA2FB}"/>
              </a:ext>
            </a:extLst>
          </p:cNvPr>
          <p:cNvSpPr>
            <a:spLocks noGrp="1"/>
          </p:cNvSpPr>
          <p:nvPr>
            <p:ph type="dt" sz="half" idx="10"/>
          </p:nvPr>
        </p:nvSpPr>
        <p:spPr/>
        <p:txBody>
          <a:bodyPr/>
          <a:lstStyle/>
          <a:p>
            <a:pPr rtl="0"/>
            <a:fld id="{8C7E81F3-FFCD-4236-B158-26C78CAC6E11}" type="datetime1">
              <a:rPr lang="fr-FR" smtClean="0"/>
              <a:t>04/07/2025</a:t>
            </a:fld>
            <a:endParaRPr lang="en-US" dirty="0"/>
          </a:p>
        </p:txBody>
      </p:sp>
      <p:pic>
        <p:nvPicPr>
          <p:cNvPr id="7" name="Image 6">
            <a:extLst>
              <a:ext uri="{FF2B5EF4-FFF2-40B4-BE49-F238E27FC236}">
                <a16:creationId xmlns:a16="http://schemas.microsoft.com/office/drawing/2014/main" id="{D7E4FAE3-F713-7CCE-282F-14767D28F646}"/>
              </a:ext>
            </a:extLst>
          </p:cNvPr>
          <p:cNvPicPr>
            <a:picLocks noChangeAspect="1"/>
          </p:cNvPicPr>
          <p:nvPr/>
        </p:nvPicPr>
        <p:blipFill>
          <a:blip r:embed="rId3"/>
          <a:stretch>
            <a:fillRect/>
          </a:stretch>
        </p:blipFill>
        <p:spPr>
          <a:xfrm>
            <a:off x="9999924" y="-1535"/>
            <a:ext cx="2192076" cy="831174"/>
          </a:xfrm>
          <a:prstGeom prst="rect">
            <a:avLst/>
          </a:prstGeom>
        </p:spPr>
      </p:pic>
      <p:cxnSp>
        <p:nvCxnSpPr>
          <p:cNvPr id="17" name="Connecteur droit avec flèche 16">
            <a:extLst>
              <a:ext uri="{FF2B5EF4-FFF2-40B4-BE49-F238E27FC236}">
                <a16:creationId xmlns:a16="http://schemas.microsoft.com/office/drawing/2014/main" id="{EA01C9B9-9F5D-5416-3167-EC9B2B3B2E3D}"/>
              </a:ext>
            </a:extLst>
          </p:cNvPr>
          <p:cNvCxnSpPr>
            <a:cxnSpLocks/>
          </p:cNvCxnSpPr>
          <p:nvPr/>
        </p:nvCxnSpPr>
        <p:spPr>
          <a:xfrm>
            <a:off x="962025" y="479076"/>
            <a:ext cx="8715375"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 name="Rectangle : carré corné 2">
            <a:extLst>
              <a:ext uri="{FF2B5EF4-FFF2-40B4-BE49-F238E27FC236}">
                <a16:creationId xmlns:a16="http://schemas.microsoft.com/office/drawing/2014/main" id="{A9AB2FA2-1EEB-DD6C-DD4E-E246025E6988}"/>
              </a:ext>
            </a:extLst>
          </p:cNvPr>
          <p:cNvSpPr/>
          <p:nvPr/>
        </p:nvSpPr>
        <p:spPr>
          <a:xfrm>
            <a:off x="238720" y="1345138"/>
            <a:ext cx="2238789" cy="1875627"/>
          </a:xfrm>
          <a:prstGeom prst="foldedCorner">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tx1"/>
              </a:solidFill>
              <a:latin typeface="Abadi (Corps)"/>
            </a:endParaRPr>
          </a:p>
        </p:txBody>
      </p:sp>
      <p:sp>
        <p:nvSpPr>
          <p:cNvPr id="4" name="Espace réservé du texte 64">
            <a:extLst>
              <a:ext uri="{FF2B5EF4-FFF2-40B4-BE49-F238E27FC236}">
                <a16:creationId xmlns:a16="http://schemas.microsoft.com/office/drawing/2014/main" id="{56762BFE-76D3-6C62-964C-13915BD420E3}"/>
              </a:ext>
            </a:extLst>
          </p:cNvPr>
          <p:cNvSpPr txBox="1">
            <a:spLocks/>
          </p:cNvSpPr>
          <p:nvPr/>
        </p:nvSpPr>
        <p:spPr>
          <a:xfrm>
            <a:off x="-204138" y="907686"/>
            <a:ext cx="2919839" cy="274668"/>
          </a:xfrm>
          <a:prstGeom prst="rect">
            <a:avLst/>
          </a:prstGeom>
        </p:spPr>
        <p:txBody>
          <a:bodyPr vert="horz" lIns="91440" tIns="45720" rIns="91440" bIns="45720" rtlCol="0" anchor="b">
            <a:noAutofit/>
          </a:bodyPr>
          <a:lstStyle>
            <a:defPPr>
              <a:defRPr lang="fr-FR"/>
            </a:defPPr>
            <a:lvl1pPr marL="0" indent="0" algn="ctr" defTabSz="914400" rtl="0" eaLnBrk="1" latinLnBrk="0" hangingPunct="1">
              <a:lnSpc>
                <a:spcPct val="100000"/>
              </a:lnSpc>
              <a:spcBef>
                <a:spcPts val="1000"/>
              </a:spcBef>
              <a:buFont typeface="Arial" panose="020B0604020202020204" pitchFamily="34" charset="0"/>
              <a:buNone/>
              <a:defRPr lang="fr-F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fr-F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a:lstStyle>
          <a:p>
            <a:r>
              <a:rPr lang="fr-FR" b="0" dirty="0">
                <a:solidFill>
                  <a:schemeClr val="tx1"/>
                </a:solidFill>
                <a:latin typeface="Avenir Next LT Pro Lightyle (En-têtes)"/>
                <a:ea typeface="+mj-ea"/>
                <a:cs typeface="+mj-cs"/>
              </a:rPr>
              <a:t>[Collecte des images]</a:t>
            </a:r>
          </a:p>
        </p:txBody>
      </p:sp>
      <p:sp>
        <p:nvSpPr>
          <p:cNvPr id="5" name="Rectangle : carré corné 4">
            <a:extLst>
              <a:ext uri="{FF2B5EF4-FFF2-40B4-BE49-F238E27FC236}">
                <a16:creationId xmlns:a16="http://schemas.microsoft.com/office/drawing/2014/main" id="{CD28D6DC-29CD-8330-36AA-9CABC20A4949}"/>
              </a:ext>
            </a:extLst>
          </p:cNvPr>
          <p:cNvSpPr/>
          <p:nvPr/>
        </p:nvSpPr>
        <p:spPr>
          <a:xfrm>
            <a:off x="3209838" y="1244034"/>
            <a:ext cx="2301446" cy="1966122"/>
          </a:xfrm>
          <a:prstGeom prst="foldedCorner">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tx1"/>
              </a:solidFill>
              <a:latin typeface="Abadi (Corps)"/>
            </a:endParaRPr>
          </a:p>
        </p:txBody>
      </p:sp>
      <p:sp>
        <p:nvSpPr>
          <p:cNvPr id="6" name="Espace réservé du texte 64">
            <a:extLst>
              <a:ext uri="{FF2B5EF4-FFF2-40B4-BE49-F238E27FC236}">
                <a16:creationId xmlns:a16="http://schemas.microsoft.com/office/drawing/2014/main" id="{82101B51-F490-C91C-4E32-A2CD13273005}"/>
              </a:ext>
            </a:extLst>
          </p:cNvPr>
          <p:cNvSpPr txBox="1">
            <a:spLocks/>
          </p:cNvSpPr>
          <p:nvPr/>
        </p:nvSpPr>
        <p:spPr>
          <a:xfrm>
            <a:off x="3329788" y="2115019"/>
            <a:ext cx="2125689" cy="1068737"/>
          </a:xfrm>
          <a:prstGeom prst="rect">
            <a:avLst/>
          </a:prstGeom>
        </p:spPr>
        <p:txBody>
          <a:bodyPr vert="horz" lIns="91440" tIns="45720" rIns="91440" bIns="45720" rtlCol="0" anchor="b">
            <a:noAutofit/>
          </a:bodyPr>
          <a:lstStyle>
            <a:defPPr>
              <a:defRPr lang="fr-FR"/>
            </a:defPPr>
            <a:lvl1pPr marL="0" indent="0" algn="ctr" defTabSz="914400" rtl="0" eaLnBrk="1" latinLnBrk="0" hangingPunct="1">
              <a:lnSpc>
                <a:spcPct val="100000"/>
              </a:lnSpc>
              <a:spcBef>
                <a:spcPts val="1000"/>
              </a:spcBef>
              <a:buFont typeface="Arial" panose="020B0604020202020204" pitchFamily="34" charset="0"/>
              <a:buNone/>
              <a:defRPr lang="fr-F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fr-F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a:lstStyle>
          <a:p>
            <a:pPr marL="342900" indent="-342900" algn="l">
              <a:buFont typeface="+mj-lt"/>
              <a:buAutoNum type="arabicPeriod"/>
            </a:pPr>
            <a:r>
              <a:rPr lang="fr-FR" sz="1400" b="0" dirty="0">
                <a:solidFill>
                  <a:schemeClr val="tx1"/>
                </a:solidFill>
                <a:latin typeface="Avenir Next LT Pro Lightyle (En-têtes)"/>
              </a:rPr>
              <a:t>Conversion aux niveaux de gris</a:t>
            </a:r>
          </a:p>
          <a:p>
            <a:pPr marL="342900" indent="-342900" algn="l">
              <a:buFont typeface="+mj-lt"/>
              <a:buAutoNum type="arabicPeriod"/>
            </a:pPr>
            <a:r>
              <a:rPr lang="fr-FR" sz="1400" b="0" dirty="0">
                <a:solidFill>
                  <a:schemeClr val="tx1"/>
                </a:solidFill>
                <a:latin typeface="Avenir Next LT Pro Lightyle (En-têtes)"/>
              </a:rPr>
              <a:t>Filtrage de bruit avec filtre gaussien</a:t>
            </a:r>
          </a:p>
          <a:p>
            <a:pPr marL="342900" indent="-342900" algn="l">
              <a:buFont typeface="+mj-lt"/>
              <a:buAutoNum type="arabicPeriod"/>
            </a:pPr>
            <a:r>
              <a:rPr lang="fr-FR" sz="1400" b="0" dirty="0">
                <a:solidFill>
                  <a:schemeClr val="tx1"/>
                </a:solidFill>
                <a:latin typeface="Avenir Next LT Pro Lightyle (En-têtes)"/>
              </a:rPr>
              <a:t>Augmentation de contraste</a:t>
            </a:r>
            <a:endParaRPr lang="fr-FR" sz="1400" b="0" u="sng" dirty="0">
              <a:solidFill>
                <a:schemeClr val="tx1"/>
              </a:solidFill>
              <a:latin typeface="Avenir Next LT Pro Lightyle (En-têtes)"/>
            </a:endParaRPr>
          </a:p>
        </p:txBody>
      </p:sp>
      <p:sp>
        <p:nvSpPr>
          <p:cNvPr id="8" name="Espace réservé du texte 64">
            <a:extLst>
              <a:ext uri="{FF2B5EF4-FFF2-40B4-BE49-F238E27FC236}">
                <a16:creationId xmlns:a16="http://schemas.microsoft.com/office/drawing/2014/main" id="{71F882B8-A558-AA0B-8974-44CB98139DE1}"/>
              </a:ext>
            </a:extLst>
          </p:cNvPr>
          <p:cNvSpPr txBox="1">
            <a:spLocks/>
          </p:cNvSpPr>
          <p:nvPr/>
        </p:nvSpPr>
        <p:spPr>
          <a:xfrm>
            <a:off x="2932714" y="859298"/>
            <a:ext cx="2919839" cy="274668"/>
          </a:xfrm>
          <a:prstGeom prst="rect">
            <a:avLst/>
          </a:prstGeom>
        </p:spPr>
        <p:txBody>
          <a:bodyPr vert="horz" lIns="91440" tIns="45720" rIns="91440" bIns="45720" rtlCol="0" anchor="b">
            <a:noAutofit/>
          </a:bodyPr>
          <a:lstStyle>
            <a:defPPr>
              <a:defRPr lang="fr-FR"/>
            </a:defPPr>
            <a:lvl1pPr marL="0" indent="0" algn="ctr" defTabSz="914400" rtl="0" eaLnBrk="1" latinLnBrk="0" hangingPunct="1">
              <a:lnSpc>
                <a:spcPct val="100000"/>
              </a:lnSpc>
              <a:spcBef>
                <a:spcPts val="1000"/>
              </a:spcBef>
              <a:buFont typeface="Arial" panose="020B0604020202020204" pitchFamily="34" charset="0"/>
              <a:buNone/>
              <a:defRPr lang="fr-F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fr-F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a:lstStyle>
          <a:p>
            <a:r>
              <a:rPr lang="fr-FR" b="0" dirty="0">
                <a:solidFill>
                  <a:schemeClr val="tx1"/>
                </a:solidFill>
                <a:latin typeface="Avenir Next LT Pro Lightyle (En-têtes)"/>
                <a:ea typeface="+mj-ea"/>
                <a:cs typeface="+mj-cs"/>
              </a:rPr>
              <a:t>[Prétraitement des images]</a:t>
            </a:r>
          </a:p>
        </p:txBody>
      </p:sp>
      <p:sp>
        <p:nvSpPr>
          <p:cNvPr id="10" name="Espace réservé du texte 64">
            <a:extLst>
              <a:ext uri="{FF2B5EF4-FFF2-40B4-BE49-F238E27FC236}">
                <a16:creationId xmlns:a16="http://schemas.microsoft.com/office/drawing/2014/main" id="{F2A889D2-3B40-EDFF-1621-EF41C1BEE8B5}"/>
              </a:ext>
            </a:extLst>
          </p:cNvPr>
          <p:cNvSpPr txBox="1">
            <a:spLocks/>
          </p:cNvSpPr>
          <p:nvPr/>
        </p:nvSpPr>
        <p:spPr>
          <a:xfrm>
            <a:off x="7598575" y="1375862"/>
            <a:ext cx="2726105" cy="1825940"/>
          </a:xfrm>
          <a:prstGeom prst="rect">
            <a:avLst/>
          </a:prstGeom>
        </p:spPr>
        <p:txBody>
          <a:bodyPr vert="horz" lIns="91440" tIns="45720" rIns="91440" bIns="45720" rtlCol="0" anchor="b">
            <a:noAutofit/>
          </a:bodyPr>
          <a:lstStyle>
            <a:defPPr>
              <a:defRPr lang="fr-FR"/>
            </a:defPPr>
            <a:lvl1pPr marL="0" indent="0" algn="ctr" defTabSz="914400" rtl="0" eaLnBrk="1" latinLnBrk="0" hangingPunct="1">
              <a:lnSpc>
                <a:spcPct val="100000"/>
              </a:lnSpc>
              <a:spcBef>
                <a:spcPts val="1000"/>
              </a:spcBef>
              <a:buFont typeface="Arial" panose="020B0604020202020204" pitchFamily="34" charset="0"/>
              <a:buNone/>
              <a:defRPr lang="fr-F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fr-F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a:lstStyle>
          <a:p>
            <a:pPr marL="342900" indent="-342900" algn="l">
              <a:buFont typeface="+mj-lt"/>
              <a:buAutoNum type="arabicPeriod"/>
            </a:pPr>
            <a:endParaRPr lang="fr-FR" sz="1400" b="0" dirty="0">
              <a:solidFill>
                <a:schemeClr val="tx1"/>
              </a:solidFill>
              <a:latin typeface="Abadi (Corps)"/>
            </a:endParaRPr>
          </a:p>
        </p:txBody>
      </p:sp>
      <p:sp>
        <p:nvSpPr>
          <p:cNvPr id="14" name="Espace réservé du texte 64">
            <a:extLst>
              <a:ext uri="{FF2B5EF4-FFF2-40B4-BE49-F238E27FC236}">
                <a16:creationId xmlns:a16="http://schemas.microsoft.com/office/drawing/2014/main" id="{4734FE74-C684-8F8B-59EE-D26671C9ADC9}"/>
              </a:ext>
            </a:extLst>
          </p:cNvPr>
          <p:cNvSpPr txBox="1">
            <a:spLocks/>
          </p:cNvSpPr>
          <p:nvPr/>
        </p:nvSpPr>
        <p:spPr>
          <a:xfrm>
            <a:off x="6617606" y="1030865"/>
            <a:ext cx="3489290" cy="274668"/>
          </a:xfrm>
          <a:prstGeom prst="rect">
            <a:avLst/>
          </a:prstGeom>
        </p:spPr>
        <p:txBody>
          <a:bodyPr vert="horz" lIns="91440" tIns="45720" rIns="91440" bIns="45720" rtlCol="0" anchor="b">
            <a:noAutofit/>
          </a:bodyPr>
          <a:lstStyle>
            <a:defPPr>
              <a:defRPr lang="fr-FR"/>
            </a:defPPr>
            <a:lvl1pPr marL="0" indent="0" algn="ctr" defTabSz="914400" rtl="0" eaLnBrk="1" latinLnBrk="0" hangingPunct="1">
              <a:lnSpc>
                <a:spcPct val="100000"/>
              </a:lnSpc>
              <a:spcBef>
                <a:spcPts val="1000"/>
              </a:spcBef>
              <a:buFont typeface="Arial" panose="020B0604020202020204" pitchFamily="34" charset="0"/>
              <a:buNone/>
              <a:defRPr lang="fr-F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fr-F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a:lstStyle>
          <a:p>
            <a:r>
              <a:rPr lang="fr-FR" b="0" dirty="0">
                <a:solidFill>
                  <a:schemeClr val="tx1"/>
                </a:solidFill>
                <a:latin typeface="Abadi (Corps)"/>
                <a:ea typeface="+mj-ea"/>
                <a:cs typeface="+mj-cs"/>
              </a:rPr>
              <a:t>[Extraction des Features]</a:t>
            </a:r>
          </a:p>
        </p:txBody>
      </p:sp>
      <p:cxnSp>
        <p:nvCxnSpPr>
          <p:cNvPr id="19" name="Connecteur droit 18">
            <a:extLst>
              <a:ext uri="{FF2B5EF4-FFF2-40B4-BE49-F238E27FC236}">
                <a16:creationId xmlns:a16="http://schemas.microsoft.com/office/drawing/2014/main" id="{94C5D78E-1090-73B9-FE1C-E69BC2D01C78}"/>
              </a:ext>
            </a:extLst>
          </p:cNvPr>
          <p:cNvCxnSpPr>
            <a:cxnSpLocks/>
          </p:cNvCxnSpPr>
          <p:nvPr/>
        </p:nvCxnSpPr>
        <p:spPr>
          <a:xfrm>
            <a:off x="4956545" y="4166584"/>
            <a:ext cx="0" cy="1993973"/>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Espace réservé du texte 64">
            <a:extLst>
              <a:ext uri="{FF2B5EF4-FFF2-40B4-BE49-F238E27FC236}">
                <a16:creationId xmlns:a16="http://schemas.microsoft.com/office/drawing/2014/main" id="{F2485886-D460-1798-6D85-D82A04851434}"/>
              </a:ext>
            </a:extLst>
          </p:cNvPr>
          <p:cNvSpPr txBox="1">
            <a:spLocks/>
          </p:cNvSpPr>
          <p:nvPr/>
        </p:nvSpPr>
        <p:spPr>
          <a:xfrm>
            <a:off x="5511284" y="4076827"/>
            <a:ext cx="3481499" cy="274668"/>
          </a:xfrm>
          <a:prstGeom prst="rect">
            <a:avLst/>
          </a:prstGeom>
        </p:spPr>
        <p:txBody>
          <a:bodyPr vert="horz" lIns="91440" tIns="45720" rIns="91440" bIns="45720" rtlCol="0" anchor="b">
            <a:noAutofit/>
          </a:bodyPr>
          <a:lstStyle>
            <a:defPPr>
              <a:defRPr lang="fr-FR"/>
            </a:defPPr>
            <a:lvl1pPr marL="0" indent="0" algn="ctr" defTabSz="914400" rtl="0" eaLnBrk="1" latinLnBrk="0" hangingPunct="1">
              <a:lnSpc>
                <a:spcPct val="100000"/>
              </a:lnSpc>
              <a:spcBef>
                <a:spcPts val="1000"/>
              </a:spcBef>
              <a:buFont typeface="Arial" panose="020B0604020202020204" pitchFamily="34" charset="0"/>
              <a:buNone/>
              <a:defRPr lang="fr-F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fr-F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a:lstStyle>
          <a:p>
            <a:r>
              <a:rPr lang="fr-FR" b="0" dirty="0">
                <a:solidFill>
                  <a:srgbClr val="002060"/>
                </a:solidFill>
                <a:latin typeface="Avenir Next LT Pro Lightyle (En-têtes)"/>
                <a:ea typeface="+mj-ea"/>
                <a:cs typeface="+mj-cs"/>
              </a:rPr>
              <a:t>[</a:t>
            </a:r>
            <a:r>
              <a:rPr lang="fr-FR" dirty="0">
                <a:solidFill>
                  <a:srgbClr val="002060"/>
                </a:solidFill>
                <a:latin typeface="Avenir Next LT Pro Lightyle (En-têtes)"/>
                <a:ea typeface="+mj-ea"/>
                <a:cs typeface="+mj-cs"/>
              </a:rPr>
              <a:t>Matrice</a:t>
            </a:r>
            <a:r>
              <a:rPr lang="fr-FR" b="0" dirty="0">
                <a:solidFill>
                  <a:srgbClr val="002060"/>
                </a:solidFill>
                <a:latin typeface="Avenir Next LT Pro Lightyle (En-têtes)"/>
                <a:ea typeface="+mj-ea"/>
                <a:cs typeface="+mj-cs"/>
              </a:rPr>
              <a:t> de Confusion]</a:t>
            </a:r>
          </a:p>
        </p:txBody>
      </p:sp>
      <p:sp>
        <p:nvSpPr>
          <p:cNvPr id="24" name="Rectangle : carré corné 23">
            <a:extLst>
              <a:ext uri="{FF2B5EF4-FFF2-40B4-BE49-F238E27FC236}">
                <a16:creationId xmlns:a16="http://schemas.microsoft.com/office/drawing/2014/main" id="{E57B9196-653A-2643-900B-B3E1A0EC4987}"/>
              </a:ext>
            </a:extLst>
          </p:cNvPr>
          <p:cNvSpPr/>
          <p:nvPr/>
        </p:nvSpPr>
        <p:spPr>
          <a:xfrm>
            <a:off x="7134225" y="1378109"/>
            <a:ext cx="2438400" cy="1806796"/>
          </a:xfrm>
          <a:prstGeom prst="foldedCorner">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marL="342900" indent="-342900" algn="l">
              <a:buFont typeface="+mj-lt"/>
              <a:buAutoNum type="arabicPeriod"/>
            </a:pPr>
            <a:endParaRPr lang="fr-FR" sz="1400" b="0" dirty="0">
              <a:solidFill>
                <a:schemeClr val="tx1"/>
              </a:solidFill>
              <a:latin typeface="Avenir Next LT Pro Lightyle (En-têtes)"/>
            </a:endParaRPr>
          </a:p>
          <a:p>
            <a:pPr marL="342900" indent="-342900" algn="l">
              <a:buFont typeface="+mj-lt"/>
              <a:buAutoNum type="arabicPeriod"/>
            </a:pPr>
            <a:endParaRPr lang="fr-FR" sz="1400" dirty="0">
              <a:solidFill>
                <a:schemeClr val="tx1"/>
              </a:solidFill>
              <a:latin typeface="Avenir Next LT Pro Lightyle (En-têtes)"/>
            </a:endParaRPr>
          </a:p>
          <a:p>
            <a:pPr marL="342900" indent="-342900" algn="l">
              <a:buFont typeface="+mj-lt"/>
              <a:buAutoNum type="arabicPeriod"/>
            </a:pPr>
            <a:endParaRPr lang="fr-FR" sz="1400" b="0" dirty="0">
              <a:solidFill>
                <a:schemeClr val="tx1"/>
              </a:solidFill>
              <a:latin typeface="Avenir Next LT Pro Lightyle (En-têtes)"/>
            </a:endParaRPr>
          </a:p>
          <a:p>
            <a:pPr marL="342900" indent="-342900" algn="l">
              <a:buFont typeface="+mj-lt"/>
              <a:buAutoNum type="arabicPeriod"/>
            </a:pPr>
            <a:r>
              <a:rPr lang="fr-FR" sz="1400" b="0" dirty="0">
                <a:solidFill>
                  <a:schemeClr val="tx1"/>
                </a:solidFill>
                <a:latin typeface="Avenir Next LT Pro Lightyle (En-têtes)"/>
              </a:rPr>
              <a:t>CNN: réseau de neurones convolutifs</a:t>
            </a:r>
          </a:p>
          <a:p>
            <a:pPr marL="342900" indent="-342900" algn="l">
              <a:buFont typeface="+mj-lt"/>
              <a:buAutoNum type="arabicPeriod"/>
            </a:pPr>
            <a:endParaRPr lang="fr-FR" sz="1400" b="0" dirty="0">
              <a:solidFill>
                <a:schemeClr val="tx1"/>
              </a:solidFill>
              <a:latin typeface="Avenir Next LT Pro Lightyle (En-têtes)"/>
            </a:endParaRPr>
          </a:p>
          <a:p>
            <a:pPr marL="342900" indent="-342900" algn="l">
              <a:buFont typeface="+mj-lt"/>
              <a:buAutoNum type="arabicPeriod"/>
            </a:pPr>
            <a:r>
              <a:rPr lang="fr-FR" sz="1400" b="0" dirty="0">
                <a:solidFill>
                  <a:schemeClr val="tx1"/>
                </a:solidFill>
                <a:latin typeface="Avenir Next LT Pro Lightyle (En-têtes)"/>
              </a:rPr>
              <a:t>ViT : Transformers visuels (fine-tuning)</a:t>
            </a:r>
          </a:p>
          <a:p>
            <a:pPr marL="342900" indent="-342900" algn="ctr">
              <a:buFont typeface="+mj-lt"/>
              <a:buAutoNum type="arabicPeriod"/>
            </a:pPr>
            <a:endParaRPr lang="fr-FR" sz="1400" dirty="0">
              <a:solidFill>
                <a:schemeClr val="tx1"/>
              </a:solidFill>
              <a:latin typeface="Avenir Next LT Pro Lightyle (En-têtes)"/>
            </a:endParaRPr>
          </a:p>
        </p:txBody>
      </p:sp>
      <p:sp>
        <p:nvSpPr>
          <p:cNvPr id="27" name="Espace réservé du texte 64">
            <a:extLst>
              <a:ext uri="{FF2B5EF4-FFF2-40B4-BE49-F238E27FC236}">
                <a16:creationId xmlns:a16="http://schemas.microsoft.com/office/drawing/2014/main" id="{9AE70668-D8F5-D7EF-CFA2-2D748A53EE18}"/>
              </a:ext>
            </a:extLst>
          </p:cNvPr>
          <p:cNvSpPr txBox="1">
            <a:spLocks/>
          </p:cNvSpPr>
          <p:nvPr/>
        </p:nvSpPr>
        <p:spPr>
          <a:xfrm>
            <a:off x="351599" y="1569013"/>
            <a:ext cx="2364102" cy="1070613"/>
          </a:xfrm>
          <a:prstGeom prst="rect">
            <a:avLst/>
          </a:prstGeom>
        </p:spPr>
        <p:txBody>
          <a:bodyPr vert="horz" lIns="91440" tIns="45720" rIns="91440" bIns="45720" rtlCol="0" anchor="b">
            <a:noAutofit/>
          </a:bodyPr>
          <a:lstStyle>
            <a:defPPr>
              <a:defRPr lang="fr-FR"/>
            </a:defPPr>
            <a:lvl1pPr marL="0" indent="0" algn="ctr" defTabSz="914400" rtl="0" eaLnBrk="1" latinLnBrk="0" hangingPunct="1">
              <a:lnSpc>
                <a:spcPct val="100000"/>
              </a:lnSpc>
              <a:spcBef>
                <a:spcPts val="1000"/>
              </a:spcBef>
              <a:buFont typeface="Arial" panose="020B0604020202020204" pitchFamily="34" charset="0"/>
              <a:buNone/>
              <a:defRPr lang="fr-F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fr-F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a:lstStyle>
          <a:p>
            <a:pPr marL="342900" indent="-342900" algn="l">
              <a:buFont typeface="+mj-lt"/>
              <a:buAutoNum type="arabicPeriod"/>
            </a:pPr>
            <a:r>
              <a:rPr lang="fr-FR" sz="1400" dirty="0">
                <a:solidFill>
                  <a:schemeClr val="tx1"/>
                </a:solidFill>
                <a:latin typeface="Avenir Next LT Pro Light" panose="020B0304020202020204" pitchFamily="34" charset="0"/>
              </a:rPr>
              <a:t>Identification </a:t>
            </a:r>
          </a:p>
          <a:p>
            <a:pPr marL="228600" indent="-228600" algn="l">
              <a:buFont typeface="+mj-lt"/>
              <a:buAutoNum type="arabicPeriod"/>
            </a:pPr>
            <a:endParaRPr lang="fr-FR" sz="500" dirty="0">
              <a:solidFill>
                <a:schemeClr val="tx1"/>
              </a:solidFill>
              <a:latin typeface="Avenir Next LT Pro Light" panose="020B0304020202020204" pitchFamily="34" charset="0"/>
            </a:endParaRPr>
          </a:p>
          <a:p>
            <a:pPr marL="342900" indent="-342900" algn="l">
              <a:buFont typeface="+mj-lt"/>
              <a:buAutoNum type="arabicPeriod"/>
            </a:pPr>
            <a:r>
              <a:rPr lang="fr-FR" sz="1400" dirty="0">
                <a:solidFill>
                  <a:schemeClr val="tx1"/>
                </a:solidFill>
                <a:latin typeface="Avenir Next LT Pro Light" panose="020B0304020202020204" pitchFamily="34" charset="0"/>
              </a:rPr>
              <a:t>Chargement</a:t>
            </a:r>
          </a:p>
        </p:txBody>
      </p:sp>
      <p:sp>
        <p:nvSpPr>
          <p:cNvPr id="29" name="Espace réservé du texte 64">
            <a:extLst>
              <a:ext uri="{FF2B5EF4-FFF2-40B4-BE49-F238E27FC236}">
                <a16:creationId xmlns:a16="http://schemas.microsoft.com/office/drawing/2014/main" id="{462DC300-4109-88C8-7233-8E2EAF53691E}"/>
              </a:ext>
            </a:extLst>
          </p:cNvPr>
          <p:cNvSpPr txBox="1">
            <a:spLocks/>
          </p:cNvSpPr>
          <p:nvPr/>
        </p:nvSpPr>
        <p:spPr>
          <a:xfrm>
            <a:off x="3209838" y="3721663"/>
            <a:ext cx="3489290" cy="274668"/>
          </a:xfrm>
          <a:prstGeom prst="rect">
            <a:avLst/>
          </a:prstGeom>
        </p:spPr>
        <p:txBody>
          <a:bodyPr vert="horz" lIns="91440" tIns="45720" rIns="91440" bIns="45720" rtlCol="0" anchor="b">
            <a:noAutofit/>
          </a:bodyPr>
          <a:lstStyle>
            <a:defPPr>
              <a:defRPr lang="fr-FR"/>
            </a:defPPr>
            <a:lvl1pPr marL="0" indent="0" algn="ctr" defTabSz="914400" rtl="0" eaLnBrk="1" latinLnBrk="0" hangingPunct="1">
              <a:lnSpc>
                <a:spcPct val="100000"/>
              </a:lnSpc>
              <a:spcBef>
                <a:spcPts val="1000"/>
              </a:spcBef>
              <a:buFont typeface="Arial" panose="020B0604020202020204" pitchFamily="34" charset="0"/>
              <a:buNone/>
              <a:defRPr lang="fr-F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fr-F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a:lstStyle>
          <a:p>
            <a:endParaRPr lang="fr-FR" b="0" dirty="0">
              <a:solidFill>
                <a:schemeClr val="tx1"/>
              </a:solidFill>
              <a:latin typeface="Abadi (Corps)"/>
              <a:ea typeface="+mj-ea"/>
              <a:cs typeface="+mj-cs"/>
            </a:endParaRPr>
          </a:p>
        </p:txBody>
      </p:sp>
      <p:sp>
        <p:nvSpPr>
          <p:cNvPr id="30" name="Espace réservé du texte 64">
            <a:extLst>
              <a:ext uri="{FF2B5EF4-FFF2-40B4-BE49-F238E27FC236}">
                <a16:creationId xmlns:a16="http://schemas.microsoft.com/office/drawing/2014/main" id="{40765B8B-D002-116C-C390-EFB19884B388}"/>
              </a:ext>
            </a:extLst>
          </p:cNvPr>
          <p:cNvSpPr txBox="1">
            <a:spLocks/>
          </p:cNvSpPr>
          <p:nvPr/>
        </p:nvSpPr>
        <p:spPr>
          <a:xfrm>
            <a:off x="2585979" y="3686056"/>
            <a:ext cx="4666054" cy="274668"/>
          </a:xfrm>
          <a:prstGeom prst="rect">
            <a:avLst/>
          </a:prstGeom>
        </p:spPr>
        <p:txBody>
          <a:bodyPr vert="horz" lIns="91440" tIns="45720" rIns="91440" bIns="45720" rtlCol="0" anchor="b">
            <a:noAutofit/>
          </a:bodyPr>
          <a:lstStyle>
            <a:defPPr>
              <a:defRPr lang="fr-FR"/>
            </a:defPPr>
            <a:lvl1pPr marL="0" indent="0" algn="ctr" defTabSz="914400" rtl="0" eaLnBrk="1" latinLnBrk="0" hangingPunct="1">
              <a:lnSpc>
                <a:spcPct val="100000"/>
              </a:lnSpc>
              <a:spcBef>
                <a:spcPts val="1000"/>
              </a:spcBef>
              <a:buFont typeface="Arial" panose="020B0604020202020204" pitchFamily="34" charset="0"/>
              <a:buNone/>
              <a:defRPr lang="fr-F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fr-F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a:lstStyle>
          <a:p>
            <a:r>
              <a:rPr lang="fr-FR" b="0" dirty="0">
                <a:solidFill>
                  <a:schemeClr val="tx1"/>
                </a:solidFill>
                <a:latin typeface="Avenir Next LT Pro Lightyle (En-têtes)"/>
                <a:ea typeface="+mj-ea"/>
                <a:cs typeface="+mj-cs"/>
              </a:rPr>
              <a:t>Evaluation de la performance des modèles</a:t>
            </a:r>
          </a:p>
        </p:txBody>
      </p:sp>
      <p:cxnSp>
        <p:nvCxnSpPr>
          <p:cNvPr id="32" name="Connecteur droit avec flèche 31">
            <a:extLst>
              <a:ext uri="{FF2B5EF4-FFF2-40B4-BE49-F238E27FC236}">
                <a16:creationId xmlns:a16="http://schemas.microsoft.com/office/drawing/2014/main" id="{3AE2F903-07B8-B3E4-DE32-C45E50FF35E2}"/>
              </a:ext>
            </a:extLst>
          </p:cNvPr>
          <p:cNvCxnSpPr>
            <a:cxnSpLocks/>
          </p:cNvCxnSpPr>
          <p:nvPr/>
        </p:nvCxnSpPr>
        <p:spPr>
          <a:xfrm>
            <a:off x="2495038" y="2182454"/>
            <a:ext cx="587754" cy="0"/>
          </a:xfrm>
          <a:prstGeom prst="straightConnector1">
            <a:avLst/>
          </a:prstGeom>
          <a:ln w="3810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Connecteur droit avec flèche 32">
            <a:extLst>
              <a:ext uri="{FF2B5EF4-FFF2-40B4-BE49-F238E27FC236}">
                <a16:creationId xmlns:a16="http://schemas.microsoft.com/office/drawing/2014/main" id="{97E1FDCA-7E1C-A7A2-BF9A-D98E594CFC23}"/>
              </a:ext>
            </a:extLst>
          </p:cNvPr>
          <p:cNvCxnSpPr>
            <a:cxnSpLocks/>
          </p:cNvCxnSpPr>
          <p:nvPr/>
        </p:nvCxnSpPr>
        <p:spPr>
          <a:xfrm>
            <a:off x="6029852" y="2107029"/>
            <a:ext cx="587754" cy="0"/>
          </a:xfrm>
          <a:prstGeom prst="straightConnector1">
            <a:avLst/>
          </a:prstGeom>
          <a:ln w="3810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Espace réservé du texte 64">
            <a:extLst>
              <a:ext uri="{FF2B5EF4-FFF2-40B4-BE49-F238E27FC236}">
                <a16:creationId xmlns:a16="http://schemas.microsoft.com/office/drawing/2014/main" id="{A05C15AB-D909-C725-2D2D-BE977678D590}"/>
              </a:ext>
            </a:extLst>
          </p:cNvPr>
          <p:cNvSpPr txBox="1">
            <a:spLocks/>
          </p:cNvSpPr>
          <p:nvPr/>
        </p:nvSpPr>
        <p:spPr>
          <a:xfrm>
            <a:off x="718482" y="4179796"/>
            <a:ext cx="3481499" cy="274668"/>
          </a:xfrm>
          <a:prstGeom prst="rect">
            <a:avLst/>
          </a:prstGeom>
        </p:spPr>
        <p:txBody>
          <a:bodyPr vert="horz" lIns="91440" tIns="45720" rIns="91440" bIns="45720" rtlCol="0" anchor="b">
            <a:noAutofit/>
          </a:bodyPr>
          <a:lstStyle>
            <a:defPPr>
              <a:defRPr lang="fr-FR"/>
            </a:defPPr>
            <a:lvl1pPr marL="0" indent="0" algn="ctr" defTabSz="914400" rtl="0" eaLnBrk="1" latinLnBrk="0" hangingPunct="1">
              <a:lnSpc>
                <a:spcPct val="100000"/>
              </a:lnSpc>
              <a:spcBef>
                <a:spcPts val="1000"/>
              </a:spcBef>
              <a:buFont typeface="Arial" panose="020B0604020202020204" pitchFamily="34" charset="0"/>
              <a:buNone/>
              <a:defRPr lang="fr-F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fr-F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a:lstStyle>
          <a:p>
            <a:r>
              <a:rPr lang="fr-FR" b="0" dirty="0">
                <a:solidFill>
                  <a:srgbClr val="002060"/>
                </a:solidFill>
                <a:latin typeface="Avenir Next LT Pro Lightyle (En-têtes)"/>
                <a:ea typeface="+mj-ea"/>
                <a:cs typeface="+mj-cs"/>
              </a:rPr>
              <a:t>[</a:t>
            </a:r>
            <a:r>
              <a:rPr lang="fr-FR" dirty="0">
                <a:solidFill>
                  <a:srgbClr val="002060"/>
                </a:solidFill>
                <a:latin typeface="Avenir Next LT Pro Lightyle (En-têtes)"/>
                <a:ea typeface="+mj-ea"/>
                <a:cs typeface="+mj-cs"/>
              </a:rPr>
              <a:t>Rapport</a:t>
            </a:r>
            <a:r>
              <a:rPr lang="fr-FR" b="0" dirty="0">
                <a:solidFill>
                  <a:srgbClr val="002060"/>
                </a:solidFill>
                <a:latin typeface="Avenir Next LT Pro Lightyle (En-têtes)"/>
                <a:ea typeface="+mj-ea"/>
                <a:cs typeface="+mj-cs"/>
              </a:rPr>
              <a:t> de classification]</a:t>
            </a:r>
          </a:p>
        </p:txBody>
      </p:sp>
      <p:sp>
        <p:nvSpPr>
          <p:cNvPr id="35" name="Titre 1">
            <a:extLst>
              <a:ext uri="{FF2B5EF4-FFF2-40B4-BE49-F238E27FC236}">
                <a16:creationId xmlns:a16="http://schemas.microsoft.com/office/drawing/2014/main" id="{1346DE30-AA99-9CA1-59C6-7370AEEBBE2E}"/>
              </a:ext>
            </a:extLst>
          </p:cNvPr>
          <p:cNvSpPr txBox="1">
            <a:spLocks/>
          </p:cNvSpPr>
          <p:nvPr/>
        </p:nvSpPr>
        <p:spPr>
          <a:xfrm>
            <a:off x="266280" y="118086"/>
            <a:ext cx="10058400" cy="33164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fr-FR" sz="2000" dirty="0">
                <a:solidFill>
                  <a:schemeClr val="tx1"/>
                </a:solidFill>
              </a:rPr>
              <a:t>PROCESSUS DE CLASSIFICATION DES IMAGES PAR CATÉGORIES </a:t>
            </a:r>
          </a:p>
        </p:txBody>
      </p:sp>
      <p:pic>
        <p:nvPicPr>
          <p:cNvPr id="36" name="Image 35">
            <a:extLst>
              <a:ext uri="{FF2B5EF4-FFF2-40B4-BE49-F238E27FC236}">
                <a16:creationId xmlns:a16="http://schemas.microsoft.com/office/drawing/2014/main" id="{439F3E06-4128-1EDB-8E10-6A3FE8CDD4AB}"/>
              </a:ext>
            </a:extLst>
          </p:cNvPr>
          <p:cNvPicPr>
            <a:picLocks noChangeAspect="1"/>
          </p:cNvPicPr>
          <p:nvPr/>
        </p:nvPicPr>
        <p:blipFill>
          <a:blip r:embed="rId4"/>
          <a:stretch>
            <a:fillRect/>
          </a:stretch>
        </p:blipFill>
        <p:spPr>
          <a:xfrm>
            <a:off x="523225" y="4461875"/>
            <a:ext cx="3738992" cy="1860401"/>
          </a:xfrm>
          <a:prstGeom prst="rect">
            <a:avLst/>
          </a:prstGeom>
        </p:spPr>
      </p:pic>
      <p:pic>
        <p:nvPicPr>
          <p:cNvPr id="37" name="Image 36">
            <a:extLst>
              <a:ext uri="{FF2B5EF4-FFF2-40B4-BE49-F238E27FC236}">
                <a16:creationId xmlns:a16="http://schemas.microsoft.com/office/drawing/2014/main" id="{F0E81F1D-12ED-3068-AFA8-50AC575C3B50}"/>
              </a:ext>
            </a:extLst>
          </p:cNvPr>
          <p:cNvPicPr>
            <a:picLocks noChangeAspect="1"/>
          </p:cNvPicPr>
          <p:nvPr/>
        </p:nvPicPr>
        <p:blipFill>
          <a:blip r:embed="rId5"/>
          <a:srcRect t="2509"/>
          <a:stretch/>
        </p:blipFill>
        <p:spPr>
          <a:xfrm>
            <a:off x="6029852" y="4454190"/>
            <a:ext cx="2821880" cy="1885451"/>
          </a:xfrm>
          <a:prstGeom prst="rect">
            <a:avLst/>
          </a:prstGeom>
        </p:spPr>
      </p:pic>
      <p:cxnSp>
        <p:nvCxnSpPr>
          <p:cNvPr id="38" name="Connecteur droit avec flèche 37">
            <a:extLst>
              <a:ext uri="{FF2B5EF4-FFF2-40B4-BE49-F238E27FC236}">
                <a16:creationId xmlns:a16="http://schemas.microsoft.com/office/drawing/2014/main" id="{B99D1993-A112-83D3-4957-6B4A7A89C58C}"/>
              </a:ext>
            </a:extLst>
          </p:cNvPr>
          <p:cNvCxnSpPr>
            <a:cxnSpLocks/>
          </p:cNvCxnSpPr>
          <p:nvPr/>
        </p:nvCxnSpPr>
        <p:spPr>
          <a:xfrm>
            <a:off x="523225" y="3994406"/>
            <a:ext cx="8715375"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0" name="ZoneTexte 39">
            <a:extLst>
              <a:ext uri="{FF2B5EF4-FFF2-40B4-BE49-F238E27FC236}">
                <a16:creationId xmlns:a16="http://schemas.microsoft.com/office/drawing/2014/main" id="{20E04D1F-5855-91F8-A5CA-626F0842AD45}"/>
              </a:ext>
            </a:extLst>
          </p:cNvPr>
          <p:cNvSpPr txBox="1"/>
          <p:nvPr/>
        </p:nvSpPr>
        <p:spPr>
          <a:xfrm>
            <a:off x="3297977" y="1171946"/>
            <a:ext cx="2081330" cy="461665"/>
          </a:xfrm>
          <a:prstGeom prst="rect">
            <a:avLst/>
          </a:prstGeom>
          <a:noFill/>
        </p:spPr>
        <p:txBody>
          <a:bodyPr wrap="square">
            <a:spAutoFit/>
          </a:bodyPr>
          <a:lstStyle/>
          <a:p>
            <a:pPr algn="ctr"/>
            <a:r>
              <a:rPr lang="fr-FR" sz="1200" b="1" dirty="0">
                <a:latin typeface="Avenir Next LT Pro Lightyle (En-têtes)"/>
              </a:rPr>
              <a:t>Les étapes 1 et 2 concernent uniquement CNN</a:t>
            </a:r>
            <a:endParaRPr lang="fr-FR" sz="1200" dirty="0">
              <a:latin typeface="Avenir Next LT Pro Lightyle (En-têtes)"/>
            </a:endParaRPr>
          </a:p>
        </p:txBody>
      </p:sp>
    </p:spTree>
    <p:extLst>
      <p:ext uri="{BB962C8B-B14F-4D97-AF65-F5344CB8AC3E}">
        <p14:creationId xmlns:p14="http://schemas.microsoft.com/office/powerpoint/2010/main" val="3032405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5F6695A-3869-1335-0789-02A165B798C1}"/>
              </a:ext>
            </a:extLst>
          </p:cNvPr>
          <p:cNvSpPr>
            <a:spLocks noGrp="1"/>
          </p:cNvSpPr>
          <p:nvPr>
            <p:ph type="dt" sz="half" idx="10"/>
          </p:nvPr>
        </p:nvSpPr>
        <p:spPr/>
        <p:txBody>
          <a:bodyPr/>
          <a:lstStyle/>
          <a:p>
            <a:pPr rtl="0"/>
            <a:fld id="{8C7E81F3-FFCD-4236-B158-26C78CAC6E11}" type="datetime1">
              <a:rPr lang="fr-FR" smtClean="0"/>
              <a:t>04/07/2025</a:t>
            </a:fld>
            <a:endParaRPr lang="en-US" dirty="0"/>
          </a:p>
        </p:txBody>
      </p:sp>
      <p:sp>
        <p:nvSpPr>
          <p:cNvPr id="3" name="Titre 1">
            <a:extLst>
              <a:ext uri="{FF2B5EF4-FFF2-40B4-BE49-F238E27FC236}">
                <a16:creationId xmlns:a16="http://schemas.microsoft.com/office/drawing/2014/main" id="{52FB1FCA-EAAE-1AEC-590C-EA560BE00B89}"/>
              </a:ext>
            </a:extLst>
          </p:cNvPr>
          <p:cNvSpPr txBox="1">
            <a:spLocks/>
          </p:cNvSpPr>
          <p:nvPr/>
        </p:nvSpPr>
        <p:spPr>
          <a:xfrm>
            <a:off x="744876" y="194026"/>
            <a:ext cx="10058400" cy="646651"/>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fr-FR" dirty="0">
                <a:solidFill>
                  <a:srgbClr val="002060"/>
                </a:solidFill>
              </a:rPr>
              <a:t>PLAN DE PRÉSENTATION</a:t>
            </a:r>
          </a:p>
        </p:txBody>
      </p:sp>
      <p:sp>
        <p:nvSpPr>
          <p:cNvPr id="5" name="Rectangle 4">
            <a:extLst>
              <a:ext uri="{FF2B5EF4-FFF2-40B4-BE49-F238E27FC236}">
                <a16:creationId xmlns:a16="http://schemas.microsoft.com/office/drawing/2014/main" id="{C70779EB-A6C8-E3B7-CA38-173FBC911577}"/>
              </a:ext>
            </a:extLst>
          </p:cNvPr>
          <p:cNvSpPr/>
          <p:nvPr/>
        </p:nvSpPr>
        <p:spPr>
          <a:xfrm>
            <a:off x="233762" y="2564090"/>
            <a:ext cx="2686639" cy="1450757"/>
          </a:xfrm>
          <a:prstGeom prst="rect">
            <a:avLst/>
          </a:prstGeom>
          <a:noFill/>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a:solidFill>
                  <a:srgbClr val="002060"/>
                </a:solidFill>
              </a:rPr>
              <a:t>INTRODUCTION </a:t>
            </a:r>
          </a:p>
          <a:p>
            <a:pPr algn="ctr"/>
            <a:r>
              <a:rPr lang="fr-FR" b="1" dirty="0">
                <a:solidFill>
                  <a:srgbClr val="002060"/>
                </a:solidFill>
              </a:rPr>
              <a:t>-</a:t>
            </a:r>
          </a:p>
          <a:p>
            <a:pPr algn="ctr"/>
            <a:r>
              <a:rPr lang="fr-FR" b="1" dirty="0">
                <a:solidFill>
                  <a:srgbClr val="002060"/>
                </a:solidFill>
              </a:rPr>
              <a:t>MISSION</a:t>
            </a:r>
          </a:p>
        </p:txBody>
      </p:sp>
      <p:sp>
        <p:nvSpPr>
          <p:cNvPr id="7" name="Rectangle 6">
            <a:extLst>
              <a:ext uri="{FF2B5EF4-FFF2-40B4-BE49-F238E27FC236}">
                <a16:creationId xmlns:a16="http://schemas.microsoft.com/office/drawing/2014/main" id="{05C8AE39-012E-BE19-E9F8-E051893053A3}"/>
              </a:ext>
            </a:extLst>
          </p:cNvPr>
          <p:cNvSpPr/>
          <p:nvPr/>
        </p:nvSpPr>
        <p:spPr>
          <a:xfrm>
            <a:off x="4181047" y="2459909"/>
            <a:ext cx="2686639" cy="1659118"/>
          </a:xfrm>
          <a:prstGeom prst="rect">
            <a:avLst/>
          </a:prstGeom>
          <a:noFill/>
          <a:effectLst>
            <a:glow rad="101600">
              <a:srgbClr val="FF6699">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a:solidFill>
                  <a:srgbClr val="002060"/>
                </a:solidFill>
              </a:rPr>
              <a:t>DASHBOARD :</a:t>
            </a:r>
          </a:p>
          <a:p>
            <a:pPr algn="ctr"/>
            <a:endParaRPr lang="fr-FR" sz="1100" b="1" dirty="0">
              <a:solidFill>
                <a:srgbClr val="002060"/>
              </a:solidFill>
            </a:endParaRPr>
          </a:p>
          <a:p>
            <a:pPr algn="ctr"/>
            <a:r>
              <a:rPr lang="fr-FR" b="1" dirty="0">
                <a:solidFill>
                  <a:srgbClr val="002060"/>
                </a:solidFill>
              </a:rPr>
              <a:t>PRÉSENTATION</a:t>
            </a:r>
          </a:p>
          <a:p>
            <a:pPr algn="ctr"/>
            <a:r>
              <a:rPr lang="fr-FR" b="1" dirty="0">
                <a:solidFill>
                  <a:srgbClr val="FF0066"/>
                </a:solidFill>
              </a:rPr>
              <a:t>+ </a:t>
            </a:r>
          </a:p>
          <a:p>
            <a:pPr algn="ctr"/>
            <a:r>
              <a:rPr lang="fr-FR" b="1" dirty="0">
                <a:solidFill>
                  <a:srgbClr val="002060"/>
                </a:solidFill>
              </a:rPr>
              <a:t>DÉMONSTRATION</a:t>
            </a:r>
          </a:p>
          <a:p>
            <a:pPr algn="ctr"/>
            <a:endParaRPr lang="fr-FR" b="1" dirty="0">
              <a:solidFill>
                <a:srgbClr val="002060"/>
              </a:solidFill>
            </a:endParaRPr>
          </a:p>
        </p:txBody>
      </p:sp>
      <p:sp>
        <p:nvSpPr>
          <p:cNvPr id="4" name="Rectangle 3">
            <a:extLst>
              <a:ext uri="{FF2B5EF4-FFF2-40B4-BE49-F238E27FC236}">
                <a16:creationId xmlns:a16="http://schemas.microsoft.com/office/drawing/2014/main" id="{D264EBD1-625A-63AA-DE03-9B89AA1DF22A}"/>
              </a:ext>
            </a:extLst>
          </p:cNvPr>
          <p:cNvSpPr/>
          <p:nvPr/>
        </p:nvSpPr>
        <p:spPr>
          <a:xfrm>
            <a:off x="8268376" y="2564090"/>
            <a:ext cx="2912184" cy="1450757"/>
          </a:xfrm>
          <a:prstGeom prst="rect">
            <a:avLst/>
          </a:prstGeom>
          <a:noFill/>
          <a:effectLst>
            <a:glow rad="228600">
              <a:srgbClr val="92D05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a:solidFill>
                  <a:srgbClr val="002060"/>
                </a:solidFill>
              </a:rPr>
              <a:t>PRÉSENTATION DE</a:t>
            </a:r>
          </a:p>
          <a:p>
            <a:pPr algn="ctr"/>
            <a:r>
              <a:rPr lang="fr-FR" b="1" dirty="0">
                <a:solidFill>
                  <a:srgbClr val="002060"/>
                </a:solidFill>
              </a:rPr>
              <a:t>L’ APPROCHE TÉCHNIQUE </a:t>
            </a:r>
          </a:p>
        </p:txBody>
      </p:sp>
      <p:sp>
        <p:nvSpPr>
          <p:cNvPr id="10" name="Flèche : bas 9">
            <a:extLst>
              <a:ext uri="{FF2B5EF4-FFF2-40B4-BE49-F238E27FC236}">
                <a16:creationId xmlns:a16="http://schemas.microsoft.com/office/drawing/2014/main" id="{DE6A7C85-8FBE-E1B6-F066-18185E566326}"/>
              </a:ext>
            </a:extLst>
          </p:cNvPr>
          <p:cNvSpPr/>
          <p:nvPr/>
        </p:nvSpPr>
        <p:spPr>
          <a:xfrm rot="16200000">
            <a:off x="7292404" y="3061157"/>
            <a:ext cx="430043" cy="555172"/>
          </a:xfrm>
          <a:prstGeom prst="downArrow">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 bas 15">
            <a:extLst>
              <a:ext uri="{FF2B5EF4-FFF2-40B4-BE49-F238E27FC236}">
                <a16:creationId xmlns:a16="http://schemas.microsoft.com/office/drawing/2014/main" id="{A68C2DF5-C525-22F7-E300-F51602DBB1BD}"/>
              </a:ext>
            </a:extLst>
          </p:cNvPr>
          <p:cNvSpPr/>
          <p:nvPr/>
        </p:nvSpPr>
        <p:spPr>
          <a:xfrm rot="16200000">
            <a:off x="3326287" y="3060891"/>
            <a:ext cx="430043" cy="555172"/>
          </a:xfrm>
          <a:prstGeom prst="downArrow">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47941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D848F-1FD4-C164-EBBE-D91DC4F52786}"/>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35D0BB5-3A34-5A39-AC36-149A8979A038}"/>
              </a:ext>
            </a:extLst>
          </p:cNvPr>
          <p:cNvSpPr>
            <a:spLocks noGrp="1"/>
          </p:cNvSpPr>
          <p:nvPr>
            <p:ph type="dt" sz="half" idx="10"/>
          </p:nvPr>
        </p:nvSpPr>
        <p:spPr/>
        <p:txBody>
          <a:bodyPr/>
          <a:lstStyle/>
          <a:p>
            <a:pPr rtl="0"/>
            <a:fld id="{8C7E81F3-FFCD-4236-B158-26C78CAC6E11}" type="datetime1">
              <a:rPr lang="fr-FR" smtClean="0"/>
              <a:t>04/07/2025</a:t>
            </a:fld>
            <a:endParaRPr lang="en-US" dirty="0"/>
          </a:p>
        </p:txBody>
      </p:sp>
      <p:pic>
        <p:nvPicPr>
          <p:cNvPr id="7" name="Image 6">
            <a:extLst>
              <a:ext uri="{FF2B5EF4-FFF2-40B4-BE49-F238E27FC236}">
                <a16:creationId xmlns:a16="http://schemas.microsoft.com/office/drawing/2014/main" id="{1EC2ADF1-27EC-B791-1F9D-A332437BAA7B}"/>
              </a:ext>
            </a:extLst>
          </p:cNvPr>
          <p:cNvPicPr>
            <a:picLocks noChangeAspect="1"/>
          </p:cNvPicPr>
          <p:nvPr/>
        </p:nvPicPr>
        <p:blipFill>
          <a:blip r:embed="rId3"/>
          <a:stretch>
            <a:fillRect/>
          </a:stretch>
        </p:blipFill>
        <p:spPr>
          <a:xfrm>
            <a:off x="9999924" y="-1535"/>
            <a:ext cx="2192076" cy="831174"/>
          </a:xfrm>
          <a:prstGeom prst="rect">
            <a:avLst/>
          </a:prstGeom>
        </p:spPr>
      </p:pic>
      <p:cxnSp>
        <p:nvCxnSpPr>
          <p:cNvPr id="17" name="Connecteur droit avec flèche 16">
            <a:extLst>
              <a:ext uri="{FF2B5EF4-FFF2-40B4-BE49-F238E27FC236}">
                <a16:creationId xmlns:a16="http://schemas.microsoft.com/office/drawing/2014/main" id="{C40EE4A0-E49E-E75E-1977-E643E9A4E1B2}"/>
              </a:ext>
            </a:extLst>
          </p:cNvPr>
          <p:cNvCxnSpPr>
            <a:cxnSpLocks/>
          </p:cNvCxnSpPr>
          <p:nvPr/>
        </p:nvCxnSpPr>
        <p:spPr>
          <a:xfrm>
            <a:off x="3668486" y="479076"/>
            <a:ext cx="3472543"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 name="Titre 1">
            <a:extLst>
              <a:ext uri="{FF2B5EF4-FFF2-40B4-BE49-F238E27FC236}">
                <a16:creationId xmlns:a16="http://schemas.microsoft.com/office/drawing/2014/main" id="{A627942A-6B40-61BF-9A70-F63ED5F5BD05}"/>
              </a:ext>
            </a:extLst>
          </p:cNvPr>
          <p:cNvSpPr txBox="1">
            <a:spLocks/>
          </p:cNvSpPr>
          <p:nvPr/>
        </p:nvSpPr>
        <p:spPr>
          <a:xfrm>
            <a:off x="406854" y="82363"/>
            <a:ext cx="10515600" cy="506431"/>
          </a:xfrm>
          <a:prstGeom prst="rect">
            <a:avLst/>
          </a:prstGeom>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fr-FR" sz="2400" dirty="0">
                <a:solidFill>
                  <a:schemeClr val="tx1"/>
                </a:solidFill>
                <a:latin typeface="Bookman Old Style (En-têtes)"/>
              </a:rPr>
              <a:t>Répartition du dataset Train / Validation / Test</a:t>
            </a:r>
          </a:p>
        </p:txBody>
      </p:sp>
      <p:pic>
        <p:nvPicPr>
          <p:cNvPr id="11" name="Image 10">
            <a:extLst>
              <a:ext uri="{FF2B5EF4-FFF2-40B4-BE49-F238E27FC236}">
                <a16:creationId xmlns:a16="http://schemas.microsoft.com/office/drawing/2014/main" id="{89BA516E-B466-8EB8-6A2B-A913B59F82CD}"/>
              </a:ext>
            </a:extLst>
          </p:cNvPr>
          <p:cNvPicPr>
            <a:picLocks noChangeAspect="1"/>
          </p:cNvPicPr>
          <p:nvPr/>
        </p:nvPicPr>
        <p:blipFill>
          <a:blip r:embed="rId4"/>
          <a:srcRect t="12642"/>
          <a:stretch/>
        </p:blipFill>
        <p:spPr>
          <a:xfrm>
            <a:off x="5257800" y="1038443"/>
            <a:ext cx="6982105" cy="4516932"/>
          </a:xfrm>
          <a:prstGeom prst="rect">
            <a:avLst/>
          </a:prstGeom>
        </p:spPr>
      </p:pic>
      <p:pic>
        <p:nvPicPr>
          <p:cNvPr id="13" name="Image 12">
            <a:extLst>
              <a:ext uri="{FF2B5EF4-FFF2-40B4-BE49-F238E27FC236}">
                <a16:creationId xmlns:a16="http://schemas.microsoft.com/office/drawing/2014/main" id="{6A75E50F-074C-2DF7-0A4D-B1D5E9CB778B}"/>
              </a:ext>
            </a:extLst>
          </p:cNvPr>
          <p:cNvPicPr>
            <a:picLocks noChangeAspect="1"/>
          </p:cNvPicPr>
          <p:nvPr/>
        </p:nvPicPr>
        <p:blipFill>
          <a:blip r:embed="rId5"/>
          <a:stretch>
            <a:fillRect/>
          </a:stretch>
        </p:blipFill>
        <p:spPr>
          <a:xfrm>
            <a:off x="47100" y="1162080"/>
            <a:ext cx="4878561" cy="4269659"/>
          </a:xfrm>
          <a:prstGeom prst="rect">
            <a:avLst/>
          </a:prstGeom>
        </p:spPr>
      </p:pic>
      <p:cxnSp>
        <p:nvCxnSpPr>
          <p:cNvPr id="4" name="Connecteur droit avec flèche 3">
            <a:extLst>
              <a:ext uri="{FF2B5EF4-FFF2-40B4-BE49-F238E27FC236}">
                <a16:creationId xmlns:a16="http://schemas.microsoft.com/office/drawing/2014/main" id="{AFA8BB8D-D4B8-DFB0-33C3-0945CBF7E3AC}"/>
              </a:ext>
            </a:extLst>
          </p:cNvPr>
          <p:cNvCxnSpPr>
            <a:cxnSpLocks/>
          </p:cNvCxnSpPr>
          <p:nvPr/>
        </p:nvCxnSpPr>
        <p:spPr>
          <a:xfrm>
            <a:off x="4560887" y="3268304"/>
            <a:ext cx="587754" cy="0"/>
          </a:xfrm>
          <a:prstGeom prst="straightConnector1">
            <a:avLst/>
          </a:prstGeom>
          <a:ln w="3810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Connecteur droit 7">
            <a:extLst>
              <a:ext uri="{FF2B5EF4-FFF2-40B4-BE49-F238E27FC236}">
                <a16:creationId xmlns:a16="http://schemas.microsoft.com/office/drawing/2014/main" id="{FBFB8DCB-7E17-65C8-EDC0-D9B7C72C74A3}"/>
              </a:ext>
            </a:extLst>
          </p:cNvPr>
          <p:cNvCxnSpPr>
            <a:cxnSpLocks/>
          </p:cNvCxnSpPr>
          <p:nvPr/>
        </p:nvCxnSpPr>
        <p:spPr>
          <a:xfrm>
            <a:off x="5257800" y="2907112"/>
            <a:ext cx="0" cy="1607738"/>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81778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F288E0E2-2484-E729-FDB8-01A7A1D99ACB}"/>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EADB653-D241-D268-BBB8-3350623ACB91}"/>
              </a:ext>
            </a:extLst>
          </p:cNvPr>
          <p:cNvSpPr>
            <a:spLocks noGrp="1"/>
          </p:cNvSpPr>
          <p:nvPr>
            <p:ph type="dt" sz="half" idx="10"/>
          </p:nvPr>
        </p:nvSpPr>
        <p:spPr/>
        <p:txBody>
          <a:bodyPr/>
          <a:lstStyle/>
          <a:p>
            <a:pPr rtl="0"/>
            <a:fld id="{8C7E81F3-FFCD-4236-B158-26C78CAC6E11}" type="datetime1">
              <a:rPr lang="fr-FR" smtClean="0"/>
              <a:t>04/07/2025</a:t>
            </a:fld>
            <a:endParaRPr lang="en-US" dirty="0"/>
          </a:p>
        </p:txBody>
      </p:sp>
      <p:pic>
        <p:nvPicPr>
          <p:cNvPr id="7" name="Image 6">
            <a:extLst>
              <a:ext uri="{FF2B5EF4-FFF2-40B4-BE49-F238E27FC236}">
                <a16:creationId xmlns:a16="http://schemas.microsoft.com/office/drawing/2014/main" id="{2F23AF9F-4DCE-CAED-5BCC-4297847E41C4}"/>
              </a:ext>
            </a:extLst>
          </p:cNvPr>
          <p:cNvPicPr>
            <a:picLocks noChangeAspect="1"/>
          </p:cNvPicPr>
          <p:nvPr/>
        </p:nvPicPr>
        <p:blipFill>
          <a:blip r:embed="rId4"/>
          <a:stretch>
            <a:fillRect/>
          </a:stretch>
        </p:blipFill>
        <p:spPr>
          <a:xfrm>
            <a:off x="10795492" y="-1535"/>
            <a:ext cx="1396508" cy="529517"/>
          </a:xfrm>
          <a:prstGeom prst="rect">
            <a:avLst/>
          </a:prstGeom>
        </p:spPr>
      </p:pic>
      <p:cxnSp>
        <p:nvCxnSpPr>
          <p:cNvPr id="17" name="Connecteur droit avec flèche 16">
            <a:extLst>
              <a:ext uri="{FF2B5EF4-FFF2-40B4-BE49-F238E27FC236}">
                <a16:creationId xmlns:a16="http://schemas.microsoft.com/office/drawing/2014/main" id="{6FE5AD97-86D9-BF22-3F62-8FA56EE451D3}"/>
              </a:ext>
            </a:extLst>
          </p:cNvPr>
          <p:cNvCxnSpPr>
            <a:cxnSpLocks/>
          </p:cNvCxnSpPr>
          <p:nvPr/>
        </p:nvCxnSpPr>
        <p:spPr>
          <a:xfrm>
            <a:off x="3668486" y="479076"/>
            <a:ext cx="3472543"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9" name="Titre 1">
            <a:extLst>
              <a:ext uri="{FF2B5EF4-FFF2-40B4-BE49-F238E27FC236}">
                <a16:creationId xmlns:a16="http://schemas.microsoft.com/office/drawing/2014/main" id="{8FFBDD7D-7105-A6F6-E8CA-F2E1924D5258}"/>
              </a:ext>
            </a:extLst>
          </p:cNvPr>
          <p:cNvSpPr txBox="1">
            <a:spLocks/>
          </p:cNvSpPr>
          <p:nvPr/>
        </p:nvSpPr>
        <p:spPr>
          <a:xfrm>
            <a:off x="587829" y="30897"/>
            <a:ext cx="10515600" cy="506431"/>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fr-FR" sz="2400" dirty="0">
                <a:latin typeface="Bookman Old Style (En-têtes)"/>
              </a:rPr>
              <a:t>Synthèse comparative des résultats</a:t>
            </a:r>
          </a:p>
        </p:txBody>
      </p:sp>
      <p:cxnSp>
        <p:nvCxnSpPr>
          <p:cNvPr id="25" name="Connecteur droit 24">
            <a:extLst>
              <a:ext uri="{FF2B5EF4-FFF2-40B4-BE49-F238E27FC236}">
                <a16:creationId xmlns:a16="http://schemas.microsoft.com/office/drawing/2014/main" id="{80940577-7843-D2D5-400B-BA81F79AF556}"/>
              </a:ext>
            </a:extLst>
          </p:cNvPr>
          <p:cNvCxnSpPr>
            <a:cxnSpLocks/>
          </p:cNvCxnSpPr>
          <p:nvPr/>
        </p:nvCxnSpPr>
        <p:spPr>
          <a:xfrm flipH="1">
            <a:off x="164927" y="3628001"/>
            <a:ext cx="11751258"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97385295-1E9E-4B83-2673-09DAF9116F16}"/>
              </a:ext>
            </a:extLst>
          </p:cNvPr>
          <p:cNvCxnSpPr>
            <a:cxnSpLocks/>
          </p:cNvCxnSpPr>
          <p:nvPr/>
        </p:nvCxnSpPr>
        <p:spPr>
          <a:xfrm>
            <a:off x="4699114" y="809164"/>
            <a:ext cx="0" cy="2112563"/>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Connecteur droit 26">
            <a:extLst>
              <a:ext uri="{FF2B5EF4-FFF2-40B4-BE49-F238E27FC236}">
                <a16:creationId xmlns:a16="http://schemas.microsoft.com/office/drawing/2014/main" id="{F01C58AD-4253-8BA4-DAD8-5C7F07F7C537}"/>
              </a:ext>
            </a:extLst>
          </p:cNvPr>
          <p:cNvCxnSpPr>
            <a:cxnSpLocks/>
          </p:cNvCxnSpPr>
          <p:nvPr/>
        </p:nvCxnSpPr>
        <p:spPr>
          <a:xfrm>
            <a:off x="4699114" y="3775530"/>
            <a:ext cx="0" cy="2394601"/>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7" name="Espace réservé du texte 2">
            <a:extLst>
              <a:ext uri="{FF2B5EF4-FFF2-40B4-BE49-F238E27FC236}">
                <a16:creationId xmlns:a16="http://schemas.microsoft.com/office/drawing/2014/main" id="{6FCDF3D8-4999-4C3F-ED28-1EDDE28FC167}"/>
              </a:ext>
            </a:extLst>
          </p:cNvPr>
          <p:cNvSpPr txBox="1">
            <a:spLocks/>
          </p:cNvSpPr>
          <p:nvPr/>
        </p:nvSpPr>
        <p:spPr>
          <a:xfrm>
            <a:off x="1133013" y="590421"/>
            <a:ext cx="2535473" cy="437487"/>
          </a:xfrm>
          <a:prstGeom prst="rect">
            <a:avLst/>
          </a:prstGeom>
        </p:spPr>
        <p:txBody>
          <a:bodyPr vert="horz" lIns="91440" tIns="45720" rIns="91440" bIns="45720" rtlCol="0" anchor="ctr">
            <a:noAutofit/>
          </a:bodyPr>
          <a:lstStyle>
            <a:defPPr rtl="0">
              <a:defRPr lang="fr-FR"/>
            </a:defPPr>
            <a:lvl1pPr marL="0" algn="l" defTabSz="914400" rtl="0" eaLnBrk="1" latinLnBrk="0" hangingPunct="1">
              <a:defRPr lang="fr-FR" sz="1200" kern="1200">
                <a:solidFill>
                  <a:schemeClr val="accent6"/>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gn="ctr"/>
            <a:r>
              <a:rPr lang="fr-FR" sz="1800" b="1" dirty="0">
                <a:solidFill>
                  <a:srgbClr val="002060"/>
                </a:solidFill>
                <a:latin typeface="Avenir Next LT Pro Lightyle (En-têtes)"/>
              </a:rPr>
              <a:t>CNN</a:t>
            </a:r>
          </a:p>
        </p:txBody>
      </p:sp>
      <p:sp>
        <p:nvSpPr>
          <p:cNvPr id="38" name="Espace réservé du texte 2">
            <a:extLst>
              <a:ext uri="{FF2B5EF4-FFF2-40B4-BE49-F238E27FC236}">
                <a16:creationId xmlns:a16="http://schemas.microsoft.com/office/drawing/2014/main" id="{EBB55130-0C60-D26B-F307-78A6214F3B0B}"/>
              </a:ext>
            </a:extLst>
          </p:cNvPr>
          <p:cNvSpPr txBox="1">
            <a:spLocks/>
          </p:cNvSpPr>
          <p:nvPr/>
        </p:nvSpPr>
        <p:spPr>
          <a:xfrm>
            <a:off x="7171448" y="439074"/>
            <a:ext cx="2535473" cy="437487"/>
          </a:xfrm>
          <a:prstGeom prst="rect">
            <a:avLst/>
          </a:prstGeom>
        </p:spPr>
        <p:txBody>
          <a:bodyPr vert="horz" lIns="91440" tIns="45720" rIns="91440" bIns="45720" rtlCol="0" anchor="ctr">
            <a:noAutofit/>
          </a:bodyPr>
          <a:lstStyle>
            <a:defPPr rtl="0">
              <a:defRPr lang="fr-FR"/>
            </a:defPPr>
            <a:lvl1pPr marL="0" algn="l" defTabSz="914400" rtl="0" eaLnBrk="1" latinLnBrk="0" hangingPunct="1">
              <a:defRPr lang="fr-FR" sz="1200" kern="1200">
                <a:solidFill>
                  <a:schemeClr val="accent6"/>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pPr algn="ctr"/>
            <a:r>
              <a:rPr lang="fr-FR" sz="1800" b="1" dirty="0">
                <a:solidFill>
                  <a:srgbClr val="002060"/>
                </a:solidFill>
                <a:latin typeface="Avenir Next LT Pro Lightyle (En-têtes)"/>
              </a:rPr>
              <a:t>ViT Visual Transformer</a:t>
            </a:r>
          </a:p>
        </p:txBody>
      </p:sp>
      <p:pic>
        <p:nvPicPr>
          <p:cNvPr id="40" name="Image 39">
            <a:extLst>
              <a:ext uri="{FF2B5EF4-FFF2-40B4-BE49-F238E27FC236}">
                <a16:creationId xmlns:a16="http://schemas.microsoft.com/office/drawing/2014/main" id="{5AD52AAC-7CD2-37DC-5963-D98145E8E4AB}"/>
              </a:ext>
            </a:extLst>
          </p:cNvPr>
          <p:cNvPicPr>
            <a:picLocks noChangeAspect="1"/>
          </p:cNvPicPr>
          <p:nvPr/>
        </p:nvPicPr>
        <p:blipFill>
          <a:blip r:embed="rId5"/>
          <a:srcRect t="2509"/>
          <a:stretch/>
        </p:blipFill>
        <p:spPr>
          <a:xfrm>
            <a:off x="5062194" y="1174479"/>
            <a:ext cx="3414397" cy="2281344"/>
          </a:xfrm>
          <a:prstGeom prst="rect">
            <a:avLst/>
          </a:prstGeom>
        </p:spPr>
      </p:pic>
      <p:pic>
        <p:nvPicPr>
          <p:cNvPr id="44" name="Image 43">
            <a:extLst>
              <a:ext uri="{FF2B5EF4-FFF2-40B4-BE49-F238E27FC236}">
                <a16:creationId xmlns:a16="http://schemas.microsoft.com/office/drawing/2014/main" id="{5C2D9EC8-E613-2687-4247-31D03715F925}"/>
              </a:ext>
            </a:extLst>
          </p:cNvPr>
          <p:cNvPicPr>
            <a:picLocks noChangeAspect="1"/>
          </p:cNvPicPr>
          <p:nvPr/>
        </p:nvPicPr>
        <p:blipFill>
          <a:blip r:embed="rId6"/>
          <a:stretch>
            <a:fillRect/>
          </a:stretch>
        </p:blipFill>
        <p:spPr>
          <a:xfrm>
            <a:off x="4845497" y="4092974"/>
            <a:ext cx="4295424" cy="1893593"/>
          </a:xfrm>
          <a:prstGeom prst="rect">
            <a:avLst/>
          </a:prstGeom>
        </p:spPr>
      </p:pic>
      <p:cxnSp>
        <p:nvCxnSpPr>
          <p:cNvPr id="45" name="Connecteur droit avec flèche 44">
            <a:extLst>
              <a:ext uri="{FF2B5EF4-FFF2-40B4-BE49-F238E27FC236}">
                <a16:creationId xmlns:a16="http://schemas.microsoft.com/office/drawing/2014/main" id="{BCAA666C-EA93-ABF4-AE44-68A86A1767DC}"/>
              </a:ext>
            </a:extLst>
          </p:cNvPr>
          <p:cNvCxnSpPr>
            <a:cxnSpLocks/>
          </p:cNvCxnSpPr>
          <p:nvPr/>
        </p:nvCxnSpPr>
        <p:spPr>
          <a:xfrm>
            <a:off x="8321956" y="2022198"/>
            <a:ext cx="309269" cy="0"/>
          </a:xfrm>
          <a:prstGeom prst="straightConnector1">
            <a:avLst/>
          </a:prstGeom>
          <a:ln w="3810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8" name="Image 47">
            <a:extLst>
              <a:ext uri="{FF2B5EF4-FFF2-40B4-BE49-F238E27FC236}">
                <a16:creationId xmlns:a16="http://schemas.microsoft.com/office/drawing/2014/main" id="{903145B3-E19A-8115-F2D5-F8EB40C51003}"/>
              </a:ext>
            </a:extLst>
          </p:cNvPr>
          <p:cNvPicPr>
            <a:picLocks noChangeAspect="1"/>
          </p:cNvPicPr>
          <p:nvPr/>
        </p:nvPicPr>
        <p:blipFill>
          <a:blip r:embed="rId7"/>
          <a:stretch>
            <a:fillRect/>
          </a:stretch>
        </p:blipFill>
        <p:spPr>
          <a:xfrm>
            <a:off x="126715" y="1114948"/>
            <a:ext cx="3087347" cy="2274667"/>
          </a:xfrm>
          <a:prstGeom prst="rect">
            <a:avLst/>
          </a:prstGeom>
        </p:spPr>
      </p:pic>
      <p:pic>
        <p:nvPicPr>
          <p:cNvPr id="50" name="Image 49">
            <a:extLst>
              <a:ext uri="{FF2B5EF4-FFF2-40B4-BE49-F238E27FC236}">
                <a16:creationId xmlns:a16="http://schemas.microsoft.com/office/drawing/2014/main" id="{BA4E5BDB-4E1E-9761-39B8-EE83D18DEA88}"/>
              </a:ext>
            </a:extLst>
          </p:cNvPr>
          <p:cNvPicPr>
            <a:picLocks noChangeAspect="1"/>
          </p:cNvPicPr>
          <p:nvPr/>
        </p:nvPicPr>
        <p:blipFill>
          <a:blip r:embed="rId8"/>
          <a:stretch>
            <a:fillRect/>
          </a:stretch>
        </p:blipFill>
        <p:spPr>
          <a:xfrm>
            <a:off x="0" y="4163228"/>
            <a:ext cx="3595650" cy="1660060"/>
          </a:xfrm>
          <a:prstGeom prst="rect">
            <a:avLst/>
          </a:prstGeom>
        </p:spPr>
      </p:pic>
      <p:cxnSp>
        <p:nvCxnSpPr>
          <p:cNvPr id="51" name="Connecteur droit avec flèche 50">
            <a:extLst>
              <a:ext uri="{FF2B5EF4-FFF2-40B4-BE49-F238E27FC236}">
                <a16:creationId xmlns:a16="http://schemas.microsoft.com/office/drawing/2014/main" id="{227599B4-FB00-AB97-303A-E9F816AFE89F}"/>
              </a:ext>
            </a:extLst>
          </p:cNvPr>
          <p:cNvCxnSpPr>
            <a:cxnSpLocks/>
          </p:cNvCxnSpPr>
          <p:nvPr/>
        </p:nvCxnSpPr>
        <p:spPr>
          <a:xfrm>
            <a:off x="2842869" y="1862178"/>
            <a:ext cx="293877" cy="0"/>
          </a:xfrm>
          <a:prstGeom prst="straightConnector1">
            <a:avLst/>
          </a:prstGeom>
          <a:ln w="3810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Connecteur droit avec flèche 53">
            <a:extLst>
              <a:ext uri="{FF2B5EF4-FFF2-40B4-BE49-F238E27FC236}">
                <a16:creationId xmlns:a16="http://schemas.microsoft.com/office/drawing/2014/main" id="{3D048C81-2932-6B4A-7C29-210C238288E1}"/>
              </a:ext>
            </a:extLst>
          </p:cNvPr>
          <p:cNvCxnSpPr>
            <a:cxnSpLocks/>
          </p:cNvCxnSpPr>
          <p:nvPr/>
        </p:nvCxnSpPr>
        <p:spPr>
          <a:xfrm>
            <a:off x="8831652" y="5068091"/>
            <a:ext cx="441888" cy="0"/>
          </a:xfrm>
          <a:prstGeom prst="straightConnector1">
            <a:avLst/>
          </a:prstGeom>
          <a:ln w="3810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Connecteur droit avec flèche 54">
            <a:extLst>
              <a:ext uri="{FF2B5EF4-FFF2-40B4-BE49-F238E27FC236}">
                <a16:creationId xmlns:a16="http://schemas.microsoft.com/office/drawing/2014/main" id="{4FD2ABA3-BDCF-713A-C906-B81D3302AE6E}"/>
              </a:ext>
            </a:extLst>
          </p:cNvPr>
          <p:cNvCxnSpPr>
            <a:cxnSpLocks/>
          </p:cNvCxnSpPr>
          <p:nvPr/>
        </p:nvCxnSpPr>
        <p:spPr>
          <a:xfrm>
            <a:off x="3136746" y="5032098"/>
            <a:ext cx="309269" cy="0"/>
          </a:xfrm>
          <a:prstGeom prst="straightConnector1">
            <a:avLst/>
          </a:prstGeom>
          <a:ln w="3810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6" name="Espace réservé du texte 64">
            <a:extLst>
              <a:ext uri="{FF2B5EF4-FFF2-40B4-BE49-F238E27FC236}">
                <a16:creationId xmlns:a16="http://schemas.microsoft.com/office/drawing/2014/main" id="{CC5866E2-C43E-B886-4C24-2101D57A66FC}"/>
              </a:ext>
            </a:extLst>
          </p:cNvPr>
          <p:cNvSpPr txBox="1">
            <a:spLocks/>
          </p:cNvSpPr>
          <p:nvPr/>
        </p:nvSpPr>
        <p:spPr>
          <a:xfrm>
            <a:off x="3207281" y="1339777"/>
            <a:ext cx="1369326" cy="1419906"/>
          </a:xfrm>
          <a:prstGeom prst="rect">
            <a:avLst/>
          </a:prstGeom>
          <a:ln>
            <a:solidFill>
              <a:schemeClr val="tx1"/>
            </a:solidFill>
          </a:ln>
        </p:spPr>
        <p:txBody>
          <a:bodyPr vert="horz" lIns="91440" tIns="45720" rIns="91440" bIns="45720" rtlCol="0" anchor="b">
            <a:noAutofit/>
          </a:bodyPr>
          <a:lstStyle>
            <a:defPPr>
              <a:defRPr lang="fr-FR"/>
            </a:defPPr>
            <a:lvl1pPr marL="0" indent="0" algn="ctr" defTabSz="914400" rtl="0" eaLnBrk="1" latinLnBrk="0" hangingPunct="1">
              <a:lnSpc>
                <a:spcPct val="100000"/>
              </a:lnSpc>
              <a:spcBef>
                <a:spcPts val="1000"/>
              </a:spcBef>
              <a:buFont typeface="Arial" panose="020B0604020202020204" pitchFamily="34" charset="0"/>
              <a:buNone/>
              <a:defRPr lang="fr-F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fr-F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a:lstStyle>
          <a:p>
            <a:r>
              <a:rPr lang="fr-FR" sz="1200" b="0" dirty="0">
                <a:solidFill>
                  <a:srgbClr val="002060"/>
                </a:solidFill>
                <a:latin typeface="Avenir Next LT Pro Lightyle (En-têtes)"/>
              </a:rPr>
              <a:t>Faible distinction entre les classes : beaucoup de confusions, notamment entre "Home Furnishing" et "Watches".</a:t>
            </a:r>
            <a:endParaRPr lang="fr-FR" sz="1200" b="0" u="sng" dirty="0">
              <a:solidFill>
                <a:srgbClr val="002060"/>
              </a:solidFill>
              <a:latin typeface="Avenir Next LT Pro Lightyle (En-têtes)"/>
            </a:endParaRPr>
          </a:p>
        </p:txBody>
      </p:sp>
      <p:sp>
        <p:nvSpPr>
          <p:cNvPr id="57" name="Espace réservé du texte 64">
            <a:extLst>
              <a:ext uri="{FF2B5EF4-FFF2-40B4-BE49-F238E27FC236}">
                <a16:creationId xmlns:a16="http://schemas.microsoft.com/office/drawing/2014/main" id="{EC8E2BBF-2A70-9026-C558-02CE29B9F974}"/>
              </a:ext>
            </a:extLst>
          </p:cNvPr>
          <p:cNvSpPr txBox="1">
            <a:spLocks/>
          </p:cNvSpPr>
          <p:nvPr/>
        </p:nvSpPr>
        <p:spPr>
          <a:xfrm>
            <a:off x="8831652" y="1518478"/>
            <a:ext cx="1493071" cy="1145003"/>
          </a:xfrm>
          <a:prstGeom prst="rect">
            <a:avLst/>
          </a:prstGeom>
          <a:ln>
            <a:solidFill>
              <a:schemeClr val="tx1"/>
            </a:solidFill>
          </a:ln>
        </p:spPr>
        <p:txBody>
          <a:bodyPr vert="horz" lIns="91440" tIns="45720" rIns="91440" bIns="45720" rtlCol="0" anchor="b">
            <a:noAutofit/>
          </a:bodyPr>
          <a:lstStyle>
            <a:defPPr>
              <a:defRPr lang="fr-FR"/>
            </a:defPPr>
            <a:lvl1pPr marL="0" indent="0" algn="ctr" defTabSz="914400" rtl="0" eaLnBrk="1" latinLnBrk="0" hangingPunct="1">
              <a:lnSpc>
                <a:spcPct val="100000"/>
              </a:lnSpc>
              <a:spcBef>
                <a:spcPts val="1000"/>
              </a:spcBef>
              <a:buFont typeface="Arial" panose="020B0604020202020204" pitchFamily="34" charset="0"/>
              <a:buNone/>
              <a:defRPr lang="fr-F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fr-F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a:lstStyle>
          <a:p>
            <a:r>
              <a:rPr lang="fr-FR" sz="1200" b="0" dirty="0">
                <a:solidFill>
                  <a:srgbClr val="002060"/>
                </a:solidFill>
                <a:latin typeface="Avenir Next LT Pro Lightyle (En-têtes)"/>
              </a:rPr>
              <a:t>Prédictions nettes et précises : diagonale dominante, erreurs rares et bien réparties.</a:t>
            </a:r>
          </a:p>
        </p:txBody>
      </p:sp>
      <p:sp>
        <p:nvSpPr>
          <p:cNvPr id="58" name="Espace réservé du texte 64">
            <a:extLst>
              <a:ext uri="{FF2B5EF4-FFF2-40B4-BE49-F238E27FC236}">
                <a16:creationId xmlns:a16="http://schemas.microsoft.com/office/drawing/2014/main" id="{D6471BA8-A16E-CE88-4F49-2CA174EB7B35}"/>
              </a:ext>
            </a:extLst>
          </p:cNvPr>
          <p:cNvSpPr txBox="1">
            <a:spLocks/>
          </p:cNvSpPr>
          <p:nvPr/>
        </p:nvSpPr>
        <p:spPr>
          <a:xfrm>
            <a:off x="9406120" y="4461840"/>
            <a:ext cx="1399618" cy="1155858"/>
          </a:xfrm>
          <a:prstGeom prst="rect">
            <a:avLst/>
          </a:prstGeom>
          <a:ln>
            <a:solidFill>
              <a:schemeClr val="tx1"/>
            </a:solidFill>
          </a:ln>
        </p:spPr>
        <p:txBody>
          <a:bodyPr vert="horz" lIns="91440" tIns="45720" rIns="91440" bIns="45720" rtlCol="0" anchor="b">
            <a:noAutofit/>
          </a:bodyPr>
          <a:lstStyle>
            <a:defPPr>
              <a:defRPr lang="fr-FR"/>
            </a:defPPr>
            <a:lvl1pPr marL="0" indent="0" algn="ctr" defTabSz="914400" rtl="0" eaLnBrk="1" latinLnBrk="0" hangingPunct="1">
              <a:lnSpc>
                <a:spcPct val="100000"/>
              </a:lnSpc>
              <a:spcBef>
                <a:spcPts val="1000"/>
              </a:spcBef>
              <a:buFont typeface="Arial" panose="020B0604020202020204" pitchFamily="34" charset="0"/>
              <a:buNone/>
              <a:defRPr lang="fr-F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fr-F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a:lstStyle>
          <a:p>
            <a:r>
              <a:rPr lang="fr-FR" sz="1200" b="0" dirty="0">
                <a:solidFill>
                  <a:srgbClr val="002060"/>
                </a:solidFill>
                <a:latin typeface="Avenir Next LT Pro Lightyle (En-têtes)"/>
              </a:rPr>
              <a:t>Excellente performance globale. Toutes les classes atteignent un f1-score ≥ 0.80</a:t>
            </a:r>
          </a:p>
        </p:txBody>
      </p:sp>
      <p:sp>
        <p:nvSpPr>
          <p:cNvPr id="59" name="Espace réservé du texte 64">
            <a:extLst>
              <a:ext uri="{FF2B5EF4-FFF2-40B4-BE49-F238E27FC236}">
                <a16:creationId xmlns:a16="http://schemas.microsoft.com/office/drawing/2014/main" id="{00FE2577-C4DF-7F00-4724-4E57D5377D43}"/>
              </a:ext>
            </a:extLst>
          </p:cNvPr>
          <p:cNvSpPr txBox="1">
            <a:spLocks/>
          </p:cNvSpPr>
          <p:nvPr/>
        </p:nvSpPr>
        <p:spPr>
          <a:xfrm>
            <a:off x="3393844" y="4505400"/>
            <a:ext cx="1266861" cy="1068737"/>
          </a:xfrm>
          <a:prstGeom prst="rect">
            <a:avLst/>
          </a:prstGeom>
          <a:ln>
            <a:solidFill>
              <a:schemeClr val="tx1"/>
            </a:solidFill>
          </a:ln>
        </p:spPr>
        <p:txBody>
          <a:bodyPr vert="horz" lIns="91440" tIns="45720" rIns="91440" bIns="45720" rtlCol="0" anchor="b">
            <a:noAutofit/>
          </a:bodyPr>
          <a:lstStyle>
            <a:defPPr>
              <a:defRPr lang="fr-FR"/>
            </a:defPPr>
            <a:lvl1pPr marL="0" indent="0" algn="ctr" defTabSz="914400" rtl="0" eaLnBrk="1" latinLnBrk="0" hangingPunct="1">
              <a:lnSpc>
                <a:spcPct val="100000"/>
              </a:lnSpc>
              <a:spcBef>
                <a:spcPts val="1000"/>
              </a:spcBef>
              <a:buFont typeface="Arial" panose="020B0604020202020204" pitchFamily="34" charset="0"/>
              <a:buNone/>
              <a:defRPr lang="fr-F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fr-F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a:lstStyle>
          <a:p>
            <a:pPr algn="l"/>
            <a:r>
              <a:rPr lang="fr-FR" sz="1200" b="0" dirty="0">
                <a:solidFill>
                  <a:srgbClr val="002060"/>
                </a:solidFill>
                <a:latin typeface="Avenir Next LT Pro Lightyle (En-têtes)"/>
              </a:rPr>
              <a:t>F1-score faible et déséquilibré entre les classes. Prédictions peu robustes.</a:t>
            </a:r>
          </a:p>
        </p:txBody>
      </p:sp>
      <p:sp>
        <p:nvSpPr>
          <p:cNvPr id="64" name="Rectangle 63">
            <a:extLst>
              <a:ext uri="{FF2B5EF4-FFF2-40B4-BE49-F238E27FC236}">
                <a16:creationId xmlns:a16="http://schemas.microsoft.com/office/drawing/2014/main" id="{A9BDB1D2-7725-9AA3-F278-50F746FBFF23}"/>
              </a:ext>
            </a:extLst>
          </p:cNvPr>
          <p:cNvSpPr/>
          <p:nvPr/>
        </p:nvSpPr>
        <p:spPr>
          <a:xfrm rot="16200000">
            <a:off x="2333523" y="2775482"/>
            <a:ext cx="385464" cy="2510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64">
            <a:extLst>
              <a:ext uri="{FF2B5EF4-FFF2-40B4-BE49-F238E27FC236}">
                <a16:creationId xmlns:a16="http://schemas.microsoft.com/office/drawing/2014/main" id="{FA012043-A55E-08CC-D578-B1A4B9FA3619}"/>
              </a:ext>
            </a:extLst>
          </p:cNvPr>
          <p:cNvSpPr/>
          <p:nvPr/>
        </p:nvSpPr>
        <p:spPr>
          <a:xfrm rot="16200000">
            <a:off x="1798209" y="2858292"/>
            <a:ext cx="478923" cy="2510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7" name="Connecteur droit avec flèche 66">
            <a:extLst>
              <a:ext uri="{FF2B5EF4-FFF2-40B4-BE49-F238E27FC236}">
                <a16:creationId xmlns:a16="http://schemas.microsoft.com/office/drawing/2014/main" id="{F1350DC9-8879-9FEF-805B-6880C4012178}"/>
              </a:ext>
            </a:extLst>
          </p:cNvPr>
          <p:cNvCxnSpPr>
            <a:cxnSpLocks/>
          </p:cNvCxnSpPr>
          <p:nvPr/>
        </p:nvCxnSpPr>
        <p:spPr>
          <a:xfrm>
            <a:off x="5661660" y="1026951"/>
            <a:ext cx="268961" cy="214795"/>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Connecteur droit avec flèche 69">
            <a:extLst>
              <a:ext uri="{FF2B5EF4-FFF2-40B4-BE49-F238E27FC236}">
                <a16:creationId xmlns:a16="http://schemas.microsoft.com/office/drawing/2014/main" id="{43FFB59F-C606-D432-7EE5-867D1FC493E4}"/>
              </a:ext>
            </a:extLst>
          </p:cNvPr>
          <p:cNvCxnSpPr>
            <a:cxnSpLocks/>
          </p:cNvCxnSpPr>
          <p:nvPr/>
        </p:nvCxnSpPr>
        <p:spPr>
          <a:xfrm flipH="1" flipV="1">
            <a:off x="8159504" y="2917471"/>
            <a:ext cx="350023" cy="126165"/>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2" name="Rectangle 71">
            <a:extLst>
              <a:ext uri="{FF2B5EF4-FFF2-40B4-BE49-F238E27FC236}">
                <a16:creationId xmlns:a16="http://schemas.microsoft.com/office/drawing/2014/main" id="{9FD10E25-4E54-E8BD-7CED-6A7120B8EB0D}"/>
              </a:ext>
            </a:extLst>
          </p:cNvPr>
          <p:cNvSpPr/>
          <p:nvPr/>
        </p:nvSpPr>
        <p:spPr>
          <a:xfrm rot="16200000">
            <a:off x="1888334" y="4999416"/>
            <a:ext cx="1236264" cy="2510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75">
            <a:extLst>
              <a:ext uri="{FF2B5EF4-FFF2-40B4-BE49-F238E27FC236}">
                <a16:creationId xmlns:a16="http://schemas.microsoft.com/office/drawing/2014/main" id="{C90205A2-BC65-0C6E-606E-08A172C78784}"/>
              </a:ext>
            </a:extLst>
          </p:cNvPr>
          <p:cNvSpPr/>
          <p:nvPr/>
        </p:nvSpPr>
        <p:spPr>
          <a:xfrm rot="16200000">
            <a:off x="6144625" y="5089523"/>
            <a:ext cx="1543071" cy="251011"/>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00B050"/>
              </a:solidFill>
            </a:endParaRPr>
          </a:p>
        </p:txBody>
      </p:sp>
    </p:spTree>
    <p:extLst>
      <p:ext uri="{BB962C8B-B14F-4D97-AF65-F5344CB8AC3E}">
        <p14:creationId xmlns:p14="http://schemas.microsoft.com/office/powerpoint/2010/main" val="712513334"/>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4DB6E-0532-416F-B427-D069BD0C4CEB}"/>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2EAFEE0-D187-76FE-0D14-45CD871EAD2D}"/>
              </a:ext>
            </a:extLst>
          </p:cNvPr>
          <p:cNvSpPr>
            <a:spLocks noGrp="1"/>
          </p:cNvSpPr>
          <p:nvPr>
            <p:ph type="dt" sz="half" idx="10"/>
          </p:nvPr>
        </p:nvSpPr>
        <p:spPr/>
        <p:txBody>
          <a:bodyPr/>
          <a:lstStyle/>
          <a:p>
            <a:pPr rtl="0"/>
            <a:fld id="{8C7E81F3-FFCD-4236-B158-26C78CAC6E11}" type="datetime1">
              <a:rPr lang="fr-FR" smtClean="0"/>
              <a:t>04/07/2025</a:t>
            </a:fld>
            <a:endParaRPr lang="en-US" dirty="0"/>
          </a:p>
        </p:txBody>
      </p:sp>
      <p:pic>
        <p:nvPicPr>
          <p:cNvPr id="7" name="Image 6">
            <a:extLst>
              <a:ext uri="{FF2B5EF4-FFF2-40B4-BE49-F238E27FC236}">
                <a16:creationId xmlns:a16="http://schemas.microsoft.com/office/drawing/2014/main" id="{FDC005B4-17CB-FEDC-4C7B-FCC269812E53}"/>
              </a:ext>
            </a:extLst>
          </p:cNvPr>
          <p:cNvPicPr>
            <a:picLocks noChangeAspect="1"/>
          </p:cNvPicPr>
          <p:nvPr/>
        </p:nvPicPr>
        <p:blipFill>
          <a:blip r:embed="rId3"/>
          <a:stretch>
            <a:fillRect/>
          </a:stretch>
        </p:blipFill>
        <p:spPr>
          <a:xfrm>
            <a:off x="9999924" y="-1535"/>
            <a:ext cx="2192076" cy="831174"/>
          </a:xfrm>
          <a:prstGeom prst="rect">
            <a:avLst/>
          </a:prstGeom>
        </p:spPr>
      </p:pic>
      <p:sp>
        <p:nvSpPr>
          <p:cNvPr id="4" name="Titre 1">
            <a:extLst>
              <a:ext uri="{FF2B5EF4-FFF2-40B4-BE49-F238E27FC236}">
                <a16:creationId xmlns:a16="http://schemas.microsoft.com/office/drawing/2014/main" id="{064C14C0-D4DC-A883-9369-2D591E75AE61}"/>
              </a:ext>
            </a:extLst>
          </p:cNvPr>
          <p:cNvSpPr txBox="1">
            <a:spLocks/>
          </p:cNvSpPr>
          <p:nvPr/>
        </p:nvSpPr>
        <p:spPr>
          <a:xfrm>
            <a:off x="254850" y="125586"/>
            <a:ext cx="10058400" cy="33164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fr-FR" sz="2000" dirty="0">
                <a:solidFill>
                  <a:schemeClr val="tx1"/>
                </a:solidFill>
              </a:rPr>
              <a:t>CONCLUSION</a:t>
            </a:r>
          </a:p>
        </p:txBody>
      </p:sp>
      <p:cxnSp>
        <p:nvCxnSpPr>
          <p:cNvPr id="5" name="Connecteur droit avec flèche 4">
            <a:extLst>
              <a:ext uri="{FF2B5EF4-FFF2-40B4-BE49-F238E27FC236}">
                <a16:creationId xmlns:a16="http://schemas.microsoft.com/office/drawing/2014/main" id="{D5031288-815A-A1CD-A005-8DEA0FC47D6D}"/>
              </a:ext>
            </a:extLst>
          </p:cNvPr>
          <p:cNvCxnSpPr>
            <a:cxnSpLocks/>
          </p:cNvCxnSpPr>
          <p:nvPr/>
        </p:nvCxnSpPr>
        <p:spPr>
          <a:xfrm>
            <a:off x="3668486" y="479076"/>
            <a:ext cx="3472543"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 name="Connecteur droit 7">
            <a:extLst>
              <a:ext uri="{FF2B5EF4-FFF2-40B4-BE49-F238E27FC236}">
                <a16:creationId xmlns:a16="http://schemas.microsoft.com/office/drawing/2014/main" id="{3EC4DF7E-62DD-77A2-9D8C-13B90CF3CC78}"/>
              </a:ext>
            </a:extLst>
          </p:cNvPr>
          <p:cNvCxnSpPr>
            <a:cxnSpLocks/>
          </p:cNvCxnSpPr>
          <p:nvPr/>
        </p:nvCxnSpPr>
        <p:spPr>
          <a:xfrm flipH="1">
            <a:off x="0" y="2891672"/>
            <a:ext cx="11751258"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Espace réservé du texte 64">
            <a:extLst>
              <a:ext uri="{FF2B5EF4-FFF2-40B4-BE49-F238E27FC236}">
                <a16:creationId xmlns:a16="http://schemas.microsoft.com/office/drawing/2014/main" id="{639E8AB1-8FC8-FBCA-F28A-CF8CFC4308FE}"/>
              </a:ext>
            </a:extLst>
          </p:cNvPr>
          <p:cNvSpPr txBox="1">
            <a:spLocks/>
          </p:cNvSpPr>
          <p:nvPr/>
        </p:nvSpPr>
        <p:spPr>
          <a:xfrm>
            <a:off x="688103" y="829639"/>
            <a:ext cx="9022212" cy="1593050"/>
          </a:xfrm>
          <a:prstGeom prst="rect">
            <a:avLst/>
          </a:prstGeom>
        </p:spPr>
        <p:txBody>
          <a:bodyPr vert="horz" lIns="91440" tIns="45720" rIns="91440" bIns="45720" rtlCol="0" anchor="b">
            <a:noAutofit/>
          </a:bodyPr>
          <a:lstStyle>
            <a:defPPr>
              <a:defRPr lang="fr-FR"/>
            </a:defPPr>
            <a:lvl1pPr marL="0" indent="0" algn="ctr" defTabSz="914400" rtl="0" eaLnBrk="1" latinLnBrk="0" hangingPunct="1">
              <a:lnSpc>
                <a:spcPct val="100000"/>
              </a:lnSpc>
              <a:spcBef>
                <a:spcPts val="1000"/>
              </a:spcBef>
              <a:buFont typeface="Arial" panose="020B0604020202020204" pitchFamily="34" charset="0"/>
              <a:buNone/>
              <a:defRPr lang="fr-F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fr-F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a:lstStyle>
          <a:p>
            <a:r>
              <a:rPr lang="fr-FR" sz="1400" dirty="0">
                <a:solidFill>
                  <a:schemeClr val="tx1"/>
                </a:solidFill>
                <a:latin typeface="Avenir Next LT Pro Lightyle (En-têtes)"/>
              </a:rPr>
              <a:t>Le dashboard de Scoring Crédit :</a:t>
            </a:r>
          </a:p>
          <a:p>
            <a:pPr marL="342900" indent="-342900" algn="l">
              <a:buFont typeface="+mj-lt"/>
              <a:buAutoNum type="arabicPeriod"/>
            </a:pPr>
            <a:r>
              <a:rPr lang="fr-FR" sz="1400" b="0" dirty="0">
                <a:solidFill>
                  <a:schemeClr val="tx1"/>
                </a:solidFill>
                <a:latin typeface="Avenir Next LT Pro Lightyle (En-têtes)"/>
              </a:rPr>
              <a:t>Le dashboard qui à été développé et mis en production est accessible à toute personne disposant de son lien.</a:t>
            </a:r>
          </a:p>
          <a:p>
            <a:pPr marL="342900" indent="-342900" algn="l">
              <a:buFont typeface="+mj-lt"/>
              <a:buAutoNum type="arabicPeriod"/>
            </a:pPr>
            <a:r>
              <a:rPr lang="fr-FR" sz="1400" b="0" dirty="0">
                <a:solidFill>
                  <a:schemeClr val="tx1"/>
                </a:solidFill>
                <a:latin typeface="Avenir Next LT Pro Lightyle (En-têtes)"/>
              </a:rPr>
              <a:t>Il permettra aux chargés de relation client d’appuyer leur décision d’octroi de crédit en s’appuyant sur une application qui est fondée sur une population finement étudiée, grâce à la mise en place du modèle prédictif développé précédemment</a:t>
            </a:r>
          </a:p>
          <a:p>
            <a:pPr marL="342900" indent="-342900" algn="l">
              <a:buFont typeface="+mj-lt"/>
              <a:buAutoNum type="arabicPeriod"/>
            </a:pPr>
            <a:r>
              <a:rPr lang="fr-FR" sz="1400" b="0" dirty="0">
                <a:solidFill>
                  <a:schemeClr val="tx1"/>
                </a:solidFill>
                <a:latin typeface="Avenir Next LT Pro Lightyle (En-têtes)"/>
              </a:rPr>
              <a:t>Le dashboard permet enfin de mieux gérer les risques de perte en capital pour l’entreprise Prêt à dépenser </a:t>
            </a:r>
          </a:p>
        </p:txBody>
      </p:sp>
      <p:sp>
        <p:nvSpPr>
          <p:cNvPr id="11" name="Espace réservé du texte 64">
            <a:extLst>
              <a:ext uri="{FF2B5EF4-FFF2-40B4-BE49-F238E27FC236}">
                <a16:creationId xmlns:a16="http://schemas.microsoft.com/office/drawing/2014/main" id="{1FBBEE48-7849-7E96-5BF9-5667778A73D4}"/>
              </a:ext>
            </a:extLst>
          </p:cNvPr>
          <p:cNvSpPr txBox="1">
            <a:spLocks/>
          </p:cNvSpPr>
          <p:nvPr/>
        </p:nvSpPr>
        <p:spPr>
          <a:xfrm>
            <a:off x="254850" y="3403746"/>
            <a:ext cx="9022212" cy="562581"/>
          </a:xfrm>
          <a:prstGeom prst="rect">
            <a:avLst/>
          </a:prstGeom>
        </p:spPr>
        <p:txBody>
          <a:bodyPr vert="horz" lIns="91440" tIns="45720" rIns="91440" bIns="45720" rtlCol="0" anchor="b">
            <a:noAutofit/>
          </a:bodyPr>
          <a:lstStyle>
            <a:defPPr>
              <a:defRPr lang="fr-FR"/>
            </a:defPPr>
            <a:lvl1pPr marL="0" indent="0" algn="ctr" defTabSz="914400" rtl="0" eaLnBrk="1" latinLnBrk="0" hangingPunct="1">
              <a:lnSpc>
                <a:spcPct val="100000"/>
              </a:lnSpc>
              <a:spcBef>
                <a:spcPts val="1000"/>
              </a:spcBef>
              <a:buFont typeface="Arial" panose="020B0604020202020204" pitchFamily="34" charset="0"/>
              <a:buNone/>
              <a:defRPr lang="fr-F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fr-F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a:lstStyle>
          <a:p>
            <a:r>
              <a:rPr lang="fr-FR" sz="1400" dirty="0">
                <a:solidFill>
                  <a:schemeClr val="tx1"/>
                </a:solidFill>
                <a:latin typeface="Avenir Next LT Pro Lightyle (En-têtes)"/>
              </a:rPr>
              <a:t>La note de veille technique  :</a:t>
            </a:r>
          </a:p>
          <a:p>
            <a:endParaRPr lang="fr-FR" sz="1400" dirty="0">
              <a:solidFill>
                <a:schemeClr val="tx1"/>
              </a:solidFill>
              <a:latin typeface="Avenir Next LT Pro Lightyle (En-têtes)"/>
            </a:endParaRPr>
          </a:p>
          <a:p>
            <a:endParaRPr lang="fr-FR" sz="1400" b="0" dirty="0">
              <a:solidFill>
                <a:schemeClr val="tx1"/>
              </a:solidFill>
              <a:latin typeface="Avenir Next LT Pro Lightyle (En-têtes)"/>
            </a:endParaRPr>
          </a:p>
        </p:txBody>
      </p:sp>
      <p:sp>
        <p:nvSpPr>
          <p:cNvPr id="13" name="ZoneTexte 12">
            <a:extLst>
              <a:ext uri="{FF2B5EF4-FFF2-40B4-BE49-F238E27FC236}">
                <a16:creationId xmlns:a16="http://schemas.microsoft.com/office/drawing/2014/main" id="{C28C7855-A45E-0F8E-A79F-3CE8100A1CB6}"/>
              </a:ext>
            </a:extLst>
          </p:cNvPr>
          <p:cNvSpPr txBox="1"/>
          <p:nvPr/>
        </p:nvSpPr>
        <p:spPr>
          <a:xfrm>
            <a:off x="688103" y="3633074"/>
            <a:ext cx="8689483" cy="1641475"/>
          </a:xfrm>
          <a:prstGeom prst="rect">
            <a:avLst/>
          </a:prstGeom>
          <a:noFill/>
        </p:spPr>
        <p:txBody>
          <a:bodyPr wrap="square">
            <a:spAutoFit/>
          </a:bodyPr>
          <a:lstStyle/>
          <a:p>
            <a:pPr marL="342900" indent="-342900">
              <a:spcBef>
                <a:spcPts val="1000"/>
              </a:spcBef>
              <a:buFont typeface="+mj-lt"/>
              <a:buAutoNum type="arabicPeriod"/>
            </a:pPr>
            <a:r>
              <a:rPr lang="fr-FR" sz="1400" dirty="0">
                <a:latin typeface="Avenir Next LT Pro Lightyle (En-têtes)"/>
              </a:rPr>
              <a:t>La veille technique a permis de démontrer l’intérêt des architectures récentes de type Vision Transformer (ViT) pour la classification d’images.</a:t>
            </a:r>
          </a:p>
          <a:p>
            <a:pPr marL="342900" indent="-342900">
              <a:spcBef>
                <a:spcPts val="1000"/>
              </a:spcBef>
              <a:buFont typeface="+mj-lt"/>
              <a:buAutoNum type="arabicPeriod"/>
            </a:pPr>
            <a:r>
              <a:rPr lang="fr-FR" sz="1400" dirty="0">
                <a:latin typeface="Avenir Next LT Pro Lightyle (En-têtes)"/>
              </a:rPr>
              <a:t>En comparaison avec une approche CNN classique, ViT offre des performances nettement supérieures et une meilleure interprétabilité grâce aux mécanismes d’attention.</a:t>
            </a:r>
          </a:p>
          <a:p>
            <a:pPr marL="342900" indent="-342900">
              <a:spcBef>
                <a:spcPts val="1000"/>
              </a:spcBef>
              <a:buFont typeface="+mj-lt"/>
              <a:buAutoNum type="arabicPeriod"/>
            </a:pPr>
            <a:r>
              <a:rPr lang="fr-FR" sz="1400" dirty="0">
                <a:latin typeface="Avenir Next LT Pro Lightyle (En-têtes)"/>
              </a:rPr>
              <a:t>Cette exploration confirme l’importance d’intégrer des modèles d’état de l’art dans les projets de data science pour gagner en efficacité et transparence.</a:t>
            </a:r>
          </a:p>
        </p:txBody>
      </p:sp>
    </p:spTree>
    <p:extLst>
      <p:ext uri="{BB962C8B-B14F-4D97-AF65-F5344CB8AC3E}">
        <p14:creationId xmlns:p14="http://schemas.microsoft.com/office/powerpoint/2010/main" val="3786272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CD5BCF5-2100-845F-8EA3-2202C5B8B65A}"/>
              </a:ext>
            </a:extLst>
          </p:cNvPr>
          <p:cNvPicPr>
            <a:picLocks noChangeAspect="1"/>
          </p:cNvPicPr>
          <p:nvPr/>
        </p:nvPicPr>
        <p:blipFill>
          <a:blip r:embed="rId3"/>
          <a:stretch>
            <a:fillRect/>
          </a:stretch>
        </p:blipFill>
        <p:spPr>
          <a:xfrm>
            <a:off x="0" y="0"/>
            <a:ext cx="12192000" cy="4578350"/>
          </a:xfrm>
          <a:prstGeom prst="rect">
            <a:avLst/>
          </a:prstGeom>
          <a:noFill/>
        </p:spPr>
      </p:pic>
      <p:sp>
        <p:nvSpPr>
          <p:cNvPr id="2" name="Titre 1">
            <a:extLst>
              <a:ext uri="{FF2B5EF4-FFF2-40B4-BE49-F238E27FC236}">
                <a16:creationId xmlns:a16="http://schemas.microsoft.com/office/drawing/2014/main" id="{9AB2EA78-AEB3-469B-9025-3B17201A457B}"/>
              </a:ext>
            </a:extLst>
          </p:cNvPr>
          <p:cNvSpPr>
            <a:spLocks noGrp="1"/>
          </p:cNvSpPr>
          <p:nvPr>
            <p:ph type="title"/>
          </p:nvPr>
        </p:nvSpPr>
        <p:spPr>
          <a:xfrm>
            <a:off x="887729" y="5237512"/>
            <a:ext cx="10113645" cy="743682"/>
          </a:xfrm>
        </p:spPr>
        <p:txBody>
          <a:bodyPr rtlCol="0" anchor="b">
            <a:normAutofit fontScale="90000"/>
          </a:bodyPr>
          <a:lstStyle/>
          <a:p>
            <a:pPr lvl="0" algn="ctr" rtl="0"/>
            <a:r>
              <a:rPr lang="fr" sz="2500" i="1" dirty="0"/>
              <a:t>Merci de votre attention </a:t>
            </a:r>
            <a:br>
              <a:rPr lang="fr" sz="2500" i="1" dirty="0"/>
            </a:br>
            <a:r>
              <a:rPr lang="fr" sz="2500" i="1" dirty="0"/>
              <a:t>-</a:t>
            </a:r>
            <a:br>
              <a:rPr lang="fr" sz="2500" i="1" dirty="0"/>
            </a:br>
            <a:r>
              <a:rPr lang="fr" sz="2500" i="1" dirty="0"/>
              <a:t>Question(s) – Réponse(s)</a:t>
            </a:r>
          </a:p>
        </p:txBody>
      </p:sp>
      <p:sp>
        <p:nvSpPr>
          <p:cNvPr id="66" name="Date Placeholder 4">
            <a:extLst>
              <a:ext uri="{FF2B5EF4-FFF2-40B4-BE49-F238E27FC236}">
                <a16:creationId xmlns:a16="http://schemas.microsoft.com/office/drawing/2014/main" id="{DC841516-244B-9F3F-59B1-521B9448EC36}"/>
              </a:ext>
            </a:extLst>
          </p:cNvPr>
          <p:cNvSpPr>
            <a:spLocks noGrp="1"/>
          </p:cNvSpPr>
          <p:nvPr>
            <p:ph type="dt" sz="half" idx="10"/>
          </p:nvPr>
        </p:nvSpPr>
        <p:spPr>
          <a:xfrm>
            <a:off x="8218426" y="6446838"/>
            <a:ext cx="2584850" cy="365125"/>
          </a:xfrm>
        </p:spPr>
        <p:txBody>
          <a:bodyPr/>
          <a:lstStyle/>
          <a:p>
            <a:pPr rtl="0">
              <a:spcAft>
                <a:spcPts val="600"/>
              </a:spcAft>
            </a:pPr>
            <a:fld id="{7E208F8F-9785-4D7E-B2D7-6FB9149CAF24}" type="datetime1">
              <a:rPr lang="fr-FR" smtClean="0"/>
              <a:pPr rtl="0">
                <a:spcAft>
                  <a:spcPts val="600"/>
                </a:spcAft>
              </a:pPr>
              <a:t>04/07/2025</a:t>
            </a:fld>
            <a:endParaRPr lang="en-US"/>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1A892-BF90-92A8-C824-90380F931359}"/>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0D61D79-DAA7-2FB2-76B2-02E1E4BBBC7B}"/>
              </a:ext>
            </a:extLst>
          </p:cNvPr>
          <p:cNvSpPr>
            <a:spLocks noGrp="1"/>
          </p:cNvSpPr>
          <p:nvPr>
            <p:ph type="dt" sz="half" idx="10"/>
          </p:nvPr>
        </p:nvSpPr>
        <p:spPr/>
        <p:txBody>
          <a:bodyPr/>
          <a:lstStyle/>
          <a:p>
            <a:pPr rtl="0"/>
            <a:fld id="{8C7E81F3-FFCD-4236-B158-26C78CAC6E11}" type="datetime1">
              <a:rPr lang="fr-FR" smtClean="0"/>
              <a:t>04/07/2025</a:t>
            </a:fld>
            <a:endParaRPr lang="en-US" dirty="0"/>
          </a:p>
        </p:txBody>
      </p:sp>
      <p:sp>
        <p:nvSpPr>
          <p:cNvPr id="5" name="Rectangle 4">
            <a:extLst>
              <a:ext uri="{FF2B5EF4-FFF2-40B4-BE49-F238E27FC236}">
                <a16:creationId xmlns:a16="http://schemas.microsoft.com/office/drawing/2014/main" id="{BDF2C401-30A0-CCF3-CC07-C957CC716595}"/>
              </a:ext>
            </a:extLst>
          </p:cNvPr>
          <p:cNvSpPr/>
          <p:nvPr/>
        </p:nvSpPr>
        <p:spPr>
          <a:xfrm>
            <a:off x="1936422" y="2612917"/>
            <a:ext cx="7349091" cy="1450757"/>
          </a:xfrm>
          <a:prstGeom prst="rect">
            <a:avLst/>
          </a:prstGeom>
          <a:no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rgbClr val="002060"/>
                </a:solidFill>
              </a:rPr>
              <a:t>INTRODUCTION - MISSION</a:t>
            </a:r>
          </a:p>
        </p:txBody>
      </p:sp>
      <p:pic>
        <p:nvPicPr>
          <p:cNvPr id="6" name="Image 5">
            <a:extLst>
              <a:ext uri="{FF2B5EF4-FFF2-40B4-BE49-F238E27FC236}">
                <a16:creationId xmlns:a16="http://schemas.microsoft.com/office/drawing/2014/main" id="{C50643DE-FBB2-A6BA-4558-86D7BA2CEEF4}"/>
              </a:ext>
            </a:extLst>
          </p:cNvPr>
          <p:cNvPicPr>
            <a:picLocks noChangeAspect="1"/>
          </p:cNvPicPr>
          <p:nvPr/>
        </p:nvPicPr>
        <p:blipFill>
          <a:blip r:embed="rId3"/>
          <a:stretch>
            <a:fillRect/>
          </a:stretch>
        </p:blipFill>
        <p:spPr>
          <a:xfrm>
            <a:off x="9999924" y="-1535"/>
            <a:ext cx="2192076" cy="831174"/>
          </a:xfrm>
          <a:prstGeom prst="rect">
            <a:avLst/>
          </a:prstGeom>
        </p:spPr>
      </p:pic>
      <p:pic>
        <p:nvPicPr>
          <p:cNvPr id="9" name="Picture 4" descr="Images de Credit Consommation – Téléchargement gratuit sur Freepik">
            <a:extLst>
              <a:ext uri="{FF2B5EF4-FFF2-40B4-BE49-F238E27FC236}">
                <a16:creationId xmlns:a16="http://schemas.microsoft.com/office/drawing/2014/main" id="{9AE7E767-FED6-DF74-F551-96D873FAC3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6491" y="33803"/>
            <a:ext cx="2608954" cy="1968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582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B189E-1D3E-918C-9571-6C5A90F8FE82}"/>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18F51B2-6F97-782C-4FEA-B1A9BC219C0E}"/>
              </a:ext>
            </a:extLst>
          </p:cNvPr>
          <p:cNvSpPr>
            <a:spLocks noGrp="1"/>
          </p:cNvSpPr>
          <p:nvPr>
            <p:ph type="dt" sz="half" idx="10"/>
          </p:nvPr>
        </p:nvSpPr>
        <p:spPr/>
        <p:txBody>
          <a:bodyPr/>
          <a:lstStyle/>
          <a:p>
            <a:pPr rtl="0"/>
            <a:fld id="{8C7E81F3-FFCD-4236-B158-26C78CAC6E11}" type="datetime1">
              <a:rPr lang="fr-FR" smtClean="0"/>
              <a:t>04/07/2025</a:t>
            </a:fld>
            <a:endParaRPr lang="en-US" dirty="0"/>
          </a:p>
        </p:txBody>
      </p:sp>
      <p:sp>
        <p:nvSpPr>
          <p:cNvPr id="3" name="Titre 1">
            <a:extLst>
              <a:ext uri="{FF2B5EF4-FFF2-40B4-BE49-F238E27FC236}">
                <a16:creationId xmlns:a16="http://schemas.microsoft.com/office/drawing/2014/main" id="{60A0C4C3-9256-2D81-A00C-7D09FFF65FF7}"/>
              </a:ext>
            </a:extLst>
          </p:cNvPr>
          <p:cNvSpPr txBox="1">
            <a:spLocks/>
          </p:cNvSpPr>
          <p:nvPr/>
        </p:nvSpPr>
        <p:spPr>
          <a:xfrm>
            <a:off x="664659" y="41160"/>
            <a:ext cx="10058400" cy="331640"/>
          </a:xfrm>
          <a:prstGeom prst="rect">
            <a:avLst/>
          </a:prstGeom>
        </p:spPr>
        <p:txBody>
          <a:bodyPr>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fr-FR" sz="2000" dirty="0">
                <a:solidFill>
                  <a:schemeClr val="tx1"/>
                </a:solidFill>
              </a:rPr>
              <a:t>INTRODUCTION - MISSION</a:t>
            </a:r>
          </a:p>
        </p:txBody>
      </p:sp>
      <p:pic>
        <p:nvPicPr>
          <p:cNvPr id="6" name="Image 5">
            <a:extLst>
              <a:ext uri="{FF2B5EF4-FFF2-40B4-BE49-F238E27FC236}">
                <a16:creationId xmlns:a16="http://schemas.microsoft.com/office/drawing/2014/main" id="{5C3D927B-84AF-9035-CC6F-BA1150D8D6A0}"/>
              </a:ext>
            </a:extLst>
          </p:cNvPr>
          <p:cNvPicPr>
            <a:picLocks noChangeAspect="1"/>
          </p:cNvPicPr>
          <p:nvPr/>
        </p:nvPicPr>
        <p:blipFill>
          <a:blip r:embed="rId3"/>
          <a:stretch>
            <a:fillRect/>
          </a:stretch>
        </p:blipFill>
        <p:spPr>
          <a:xfrm>
            <a:off x="328520" y="1464863"/>
            <a:ext cx="2712914" cy="1028661"/>
          </a:xfrm>
          <a:prstGeom prst="rect">
            <a:avLst/>
          </a:prstGeom>
        </p:spPr>
      </p:pic>
      <p:sp>
        <p:nvSpPr>
          <p:cNvPr id="9" name="Titre 1">
            <a:extLst>
              <a:ext uri="{FF2B5EF4-FFF2-40B4-BE49-F238E27FC236}">
                <a16:creationId xmlns:a16="http://schemas.microsoft.com/office/drawing/2014/main" id="{4777C258-B172-D1C0-62E9-C78323A5E0B0}"/>
              </a:ext>
            </a:extLst>
          </p:cNvPr>
          <p:cNvSpPr txBox="1">
            <a:spLocks/>
          </p:cNvSpPr>
          <p:nvPr/>
        </p:nvSpPr>
        <p:spPr>
          <a:xfrm>
            <a:off x="558906" y="614882"/>
            <a:ext cx="2070422" cy="410451"/>
          </a:xfrm>
          <a:prstGeom prst="rect">
            <a:avLst/>
          </a:prstGeom>
          <a:ln>
            <a:solidFill>
              <a:schemeClr val="tx1"/>
            </a:solidFill>
            <a:prstDash val="sysDash"/>
          </a:ln>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fr-FR" sz="2100" b="1" dirty="0">
                <a:solidFill>
                  <a:srgbClr val="002060"/>
                </a:solidFill>
                <a:latin typeface="Avenir Next LT Pro Light" panose="020F0502020204030204" pitchFamily="34" charset="0"/>
                <a:ea typeface="Cambria" panose="02040503050406030204" pitchFamily="18" charset="0"/>
              </a:rPr>
              <a:t>Entreprise</a:t>
            </a:r>
            <a:endParaRPr lang="fr-FR" sz="2400" b="1" dirty="0">
              <a:solidFill>
                <a:srgbClr val="002060"/>
              </a:solidFill>
              <a:latin typeface="Avenir Next LT Pro Light" panose="020F0502020204030204" pitchFamily="34" charset="0"/>
              <a:ea typeface="Cambria" panose="02040503050406030204" pitchFamily="18" charset="0"/>
            </a:endParaRPr>
          </a:p>
        </p:txBody>
      </p:sp>
      <p:sp>
        <p:nvSpPr>
          <p:cNvPr id="10" name="Titre 1">
            <a:extLst>
              <a:ext uri="{FF2B5EF4-FFF2-40B4-BE49-F238E27FC236}">
                <a16:creationId xmlns:a16="http://schemas.microsoft.com/office/drawing/2014/main" id="{0420F4B6-0E12-BAF8-37C5-2117C03A02EA}"/>
              </a:ext>
            </a:extLst>
          </p:cNvPr>
          <p:cNvSpPr txBox="1">
            <a:spLocks/>
          </p:cNvSpPr>
          <p:nvPr/>
        </p:nvSpPr>
        <p:spPr>
          <a:xfrm>
            <a:off x="558906" y="2722184"/>
            <a:ext cx="2070422" cy="333996"/>
          </a:xfrm>
          <a:prstGeom prst="rect">
            <a:avLst/>
          </a:prstGeom>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fr-FR" sz="1600" dirty="0">
                <a:solidFill>
                  <a:srgbClr val="002060"/>
                </a:solidFill>
                <a:latin typeface="Avenir Next LT Pro Light" panose="020B0304020202020204" pitchFamily="34" charset="0"/>
              </a:rPr>
              <a:t>Activité</a:t>
            </a:r>
            <a:endParaRPr lang="fr-FR" sz="1800" dirty="0">
              <a:solidFill>
                <a:srgbClr val="002060"/>
              </a:solidFill>
              <a:latin typeface="Avenir Next LT Pro Light" panose="020B0304020202020204" pitchFamily="34" charset="0"/>
            </a:endParaRPr>
          </a:p>
        </p:txBody>
      </p:sp>
      <p:cxnSp>
        <p:nvCxnSpPr>
          <p:cNvPr id="7" name="Connecteur droit avec flèche 6">
            <a:extLst>
              <a:ext uri="{FF2B5EF4-FFF2-40B4-BE49-F238E27FC236}">
                <a16:creationId xmlns:a16="http://schemas.microsoft.com/office/drawing/2014/main" id="{69F52152-1348-4026-B968-BB0BAA9BEB2C}"/>
              </a:ext>
            </a:extLst>
          </p:cNvPr>
          <p:cNvCxnSpPr>
            <a:cxnSpLocks/>
          </p:cNvCxnSpPr>
          <p:nvPr/>
        </p:nvCxnSpPr>
        <p:spPr>
          <a:xfrm>
            <a:off x="3277800" y="549567"/>
            <a:ext cx="9585" cy="1658297"/>
          </a:xfrm>
          <a:prstGeom prst="straightConnector1">
            <a:avLst/>
          </a:prstGeom>
          <a:ln>
            <a:solidFill>
              <a:srgbClr val="002060"/>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pic>
        <p:nvPicPr>
          <p:cNvPr id="1028" name="Picture 4" descr="Images de Credit Consommation – Téléchargement gratuit sur Freepik">
            <a:extLst>
              <a:ext uri="{FF2B5EF4-FFF2-40B4-BE49-F238E27FC236}">
                <a16:creationId xmlns:a16="http://schemas.microsoft.com/office/drawing/2014/main" id="{77637DE5-F23C-4077-91AA-F8B77572AA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7612" y="1908805"/>
            <a:ext cx="1922490" cy="1575983"/>
          </a:xfrm>
          <a:prstGeom prst="rect">
            <a:avLst/>
          </a:prstGeom>
          <a:noFill/>
          <a:extLst>
            <a:ext uri="{909E8E84-426E-40DD-AFC4-6F175D3DCCD1}">
              <a14:hiddenFill xmlns:a14="http://schemas.microsoft.com/office/drawing/2010/main">
                <a:solidFill>
                  <a:srgbClr val="FFFFFF"/>
                </a:solidFill>
              </a14:hiddenFill>
            </a:ext>
          </a:extLst>
        </p:spPr>
      </p:pic>
      <p:sp>
        <p:nvSpPr>
          <p:cNvPr id="14" name="Sous-titre 2">
            <a:extLst>
              <a:ext uri="{FF2B5EF4-FFF2-40B4-BE49-F238E27FC236}">
                <a16:creationId xmlns:a16="http://schemas.microsoft.com/office/drawing/2014/main" id="{EC9F8F04-EDB0-EFED-2D68-DA844CE49E6E}"/>
              </a:ext>
            </a:extLst>
          </p:cNvPr>
          <p:cNvSpPr txBox="1">
            <a:spLocks/>
          </p:cNvSpPr>
          <p:nvPr/>
        </p:nvSpPr>
        <p:spPr>
          <a:xfrm>
            <a:off x="5663984" y="1090110"/>
            <a:ext cx="3208335" cy="7005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fr-FR" sz="1600" dirty="0">
                <a:solidFill>
                  <a:srgbClr val="002060"/>
                </a:solidFill>
                <a:latin typeface="Avenir Next LT Pro Light" panose="020B0304020202020204" pitchFamily="34" charset="0"/>
                <a:cs typeface="Times New Roman" panose="02020603050405020304" pitchFamily="18" charset="0"/>
              </a:rPr>
              <a:t>Mise en place d’un « </a:t>
            </a:r>
            <a:r>
              <a:rPr lang="fr-FR" sz="1600" b="1" dirty="0">
                <a:solidFill>
                  <a:srgbClr val="002060"/>
                </a:solidFill>
                <a:latin typeface="Avenir Next LT Pro Light" panose="020B0304020202020204" pitchFamily="34" charset="0"/>
                <a:cs typeface="Times New Roman" panose="02020603050405020304" pitchFamily="18" charset="0"/>
              </a:rPr>
              <a:t>dashboard</a:t>
            </a:r>
            <a:r>
              <a:rPr lang="fr-FR" sz="1600" dirty="0">
                <a:solidFill>
                  <a:srgbClr val="002060"/>
                </a:solidFill>
                <a:latin typeface="Avenir Next LT Pro Light" panose="020B0304020202020204" pitchFamily="34" charset="0"/>
                <a:cs typeface="Times New Roman" panose="02020603050405020304" pitchFamily="18" charset="0"/>
              </a:rPr>
              <a:t> </a:t>
            </a:r>
            <a:r>
              <a:rPr lang="fr-FR" sz="1600" b="1" dirty="0">
                <a:solidFill>
                  <a:srgbClr val="002060"/>
                </a:solidFill>
                <a:latin typeface="Avenir Next LT Pro Light" panose="020B0304020202020204" pitchFamily="34" charset="0"/>
                <a:cs typeface="Times New Roman" panose="02020603050405020304" pitchFamily="18" charset="0"/>
              </a:rPr>
              <a:t>de</a:t>
            </a:r>
            <a:r>
              <a:rPr lang="fr-FR" sz="1600" b="1" i="1" dirty="0">
                <a:solidFill>
                  <a:srgbClr val="002060"/>
                </a:solidFill>
                <a:latin typeface="Avenir Next LT Pro Light" panose="020B0304020202020204" pitchFamily="34" charset="0"/>
                <a:cs typeface="Times New Roman" panose="02020603050405020304" pitchFamily="18" charset="0"/>
              </a:rPr>
              <a:t> scoring credit  »</a:t>
            </a:r>
            <a:endParaRPr lang="fr" sz="1600" b="1" i="1" dirty="0">
              <a:solidFill>
                <a:srgbClr val="002060"/>
              </a:solidFill>
              <a:latin typeface="Avenir Next LT Pro Light" panose="020B0304020202020204" pitchFamily="34" charset="0"/>
            </a:endParaRPr>
          </a:p>
        </p:txBody>
      </p:sp>
      <p:sp>
        <p:nvSpPr>
          <p:cNvPr id="19" name="Sous-titre 2">
            <a:extLst>
              <a:ext uri="{FF2B5EF4-FFF2-40B4-BE49-F238E27FC236}">
                <a16:creationId xmlns:a16="http://schemas.microsoft.com/office/drawing/2014/main" id="{F5F749DD-7166-0189-7802-44FE563C87FD}"/>
              </a:ext>
            </a:extLst>
          </p:cNvPr>
          <p:cNvSpPr txBox="1">
            <a:spLocks/>
          </p:cNvSpPr>
          <p:nvPr/>
        </p:nvSpPr>
        <p:spPr>
          <a:xfrm>
            <a:off x="8749417" y="3162270"/>
            <a:ext cx="3365874" cy="87889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sz="1600" dirty="0">
                <a:solidFill>
                  <a:srgbClr val="002060"/>
                </a:solidFill>
                <a:latin typeface="Avenir Next LT Pro Light" panose="020B0304020202020204" pitchFamily="34" charset="0"/>
                <a:cs typeface="Times New Roman" panose="02020603050405020304" pitchFamily="18" charset="0"/>
              </a:rPr>
              <a:t>Permettre aux chargés de relation client d’accorder ou de refuser la demande de crédit</a:t>
            </a:r>
          </a:p>
        </p:txBody>
      </p:sp>
      <p:cxnSp>
        <p:nvCxnSpPr>
          <p:cNvPr id="22" name="Connecteur droit avec flèche 21">
            <a:extLst>
              <a:ext uri="{FF2B5EF4-FFF2-40B4-BE49-F238E27FC236}">
                <a16:creationId xmlns:a16="http://schemas.microsoft.com/office/drawing/2014/main" id="{5D594484-70FF-E79E-B9B7-F4EB7FC315B9}"/>
              </a:ext>
            </a:extLst>
          </p:cNvPr>
          <p:cNvCxnSpPr>
            <a:cxnSpLocks/>
          </p:cNvCxnSpPr>
          <p:nvPr/>
        </p:nvCxnSpPr>
        <p:spPr>
          <a:xfrm>
            <a:off x="8758675" y="549567"/>
            <a:ext cx="0" cy="5763885"/>
          </a:xfrm>
          <a:prstGeom prst="straightConnector1">
            <a:avLst/>
          </a:prstGeom>
          <a:ln>
            <a:solidFill>
              <a:srgbClr val="002060"/>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25" name="Connecteur droit avec flèche 24">
            <a:extLst>
              <a:ext uri="{FF2B5EF4-FFF2-40B4-BE49-F238E27FC236}">
                <a16:creationId xmlns:a16="http://schemas.microsoft.com/office/drawing/2014/main" id="{C1A5E8DF-D335-EFFB-D7E2-E1C31202A072}"/>
              </a:ext>
            </a:extLst>
          </p:cNvPr>
          <p:cNvCxnSpPr>
            <a:cxnSpLocks/>
          </p:cNvCxnSpPr>
          <p:nvPr/>
        </p:nvCxnSpPr>
        <p:spPr>
          <a:xfrm flipH="1">
            <a:off x="3262259" y="3429000"/>
            <a:ext cx="40862" cy="2987429"/>
          </a:xfrm>
          <a:prstGeom prst="straightConnector1">
            <a:avLst/>
          </a:prstGeom>
          <a:ln>
            <a:solidFill>
              <a:srgbClr val="002060"/>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30" name="Connecteur droit avec flèche 29">
            <a:extLst>
              <a:ext uri="{FF2B5EF4-FFF2-40B4-BE49-F238E27FC236}">
                <a16:creationId xmlns:a16="http://schemas.microsoft.com/office/drawing/2014/main" id="{5F6E94A8-7DB6-E004-0B2C-4629F956697F}"/>
              </a:ext>
            </a:extLst>
          </p:cNvPr>
          <p:cNvCxnSpPr>
            <a:cxnSpLocks/>
          </p:cNvCxnSpPr>
          <p:nvPr/>
        </p:nvCxnSpPr>
        <p:spPr>
          <a:xfrm flipH="1">
            <a:off x="5820485" y="3581304"/>
            <a:ext cx="12029" cy="2845588"/>
          </a:xfrm>
          <a:prstGeom prst="straightConnector1">
            <a:avLst/>
          </a:prstGeom>
          <a:ln>
            <a:solidFill>
              <a:srgbClr val="002060"/>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1027" name="Sous-titre 2">
            <a:extLst>
              <a:ext uri="{FF2B5EF4-FFF2-40B4-BE49-F238E27FC236}">
                <a16:creationId xmlns:a16="http://schemas.microsoft.com/office/drawing/2014/main" id="{B1E17C27-B57D-44F6-2A1F-946BECD41BA9}"/>
              </a:ext>
            </a:extLst>
          </p:cNvPr>
          <p:cNvSpPr txBox="1">
            <a:spLocks/>
          </p:cNvSpPr>
          <p:nvPr/>
        </p:nvSpPr>
        <p:spPr>
          <a:xfrm>
            <a:off x="102975" y="4248857"/>
            <a:ext cx="3186927" cy="1653059"/>
          </a:xfrm>
          <a:prstGeom prst="rect">
            <a:avLst/>
          </a:prstGeom>
        </p:spPr>
        <p:txBody>
          <a:bodyPr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fr-FR" sz="1600" dirty="0">
                <a:solidFill>
                  <a:srgbClr val="002060"/>
                </a:solidFill>
                <a:effectLst/>
                <a:latin typeface="Avenir Next LT Pro Light" panose="020B0304020202020204" pitchFamily="34" charset="0"/>
                <a:ea typeface="Aptos" panose="020B0004020202020204" pitchFamily="34" charset="0"/>
                <a:cs typeface="Times New Roman" panose="02020603050405020304" pitchFamily="18" charset="0"/>
              </a:rPr>
              <a:t>Proposition de crédit à la consommation </a:t>
            </a:r>
          </a:p>
          <a:p>
            <a:pPr algn="ctr"/>
            <a:r>
              <a:rPr lang="fr-FR" sz="1600" i="1" dirty="0">
                <a:solidFill>
                  <a:schemeClr val="tx1"/>
                </a:solidFill>
                <a:effectLst/>
                <a:latin typeface="Avenir Next LT Pro Light" panose="020B0304020202020204" pitchFamily="34" charset="0"/>
                <a:ea typeface="Aptos" panose="020B0004020202020204" pitchFamily="34" charset="0"/>
                <a:cs typeface="Times New Roman" panose="02020603050405020304" pitchFamily="18" charset="0"/>
              </a:rPr>
              <a:t>(clients à historique limité)</a:t>
            </a:r>
            <a:endParaRPr lang="fr" sz="2000" i="1" dirty="0">
              <a:solidFill>
                <a:schemeClr val="tx1"/>
              </a:solidFill>
              <a:latin typeface="Avenir Next LT Pro Light" panose="020B0304020202020204" pitchFamily="34" charset="0"/>
            </a:endParaRPr>
          </a:p>
        </p:txBody>
      </p:sp>
      <p:pic>
        <p:nvPicPr>
          <p:cNvPr id="1026" name="Picture 2" descr="Icône plate personnalisable d'un scientifique des données">
            <a:extLst>
              <a:ext uri="{FF2B5EF4-FFF2-40B4-BE49-F238E27FC236}">
                <a16:creationId xmlns:a16="http://schemas.microsoft.com/office/drawing/2014/main" id="{712F2B0F-4508-DA8C-DBC7-AC0F60D994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3946"/>
          <a:stretch/>
        </p:blipFill>
        <p:spPr bwMode="auto">
          <a:xfrm>
            <a:off x="3897526" y="1620619"/>
            <a:ext cx="1621033" cy="17458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ef professionnel dans la conception d'illustrations de bureau">
            <a:extLst>
              <a:ext uri="{FF2B5EF4-FFF2-40B4-BE49-F238E27FC236}">
                <a16:creationId xmlns:a16="http://schemas.microsoft.com/office/drawing/2014/main" id="{05BBF57D-C532-DB02-A21F-0326FCD6E9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7465" y="3971113"/>
            <a:ext cx="1723465" cy="1858187"/>
          </a:xfrm>
          <a:prstGeom prst="rect">
            <a:avLst/>
          </a:prstGeom>
          <a:noFill/>
          <a:extLst>
            <a:ext uri="{909E8E84-426E-40DD-AFC4-6F175D3DCCD1}">
              <a14:hiddenFill xmlns:a14="http://schemas.microsoft.com/office/drawing/2010/main">
                <a:solidFill>
                  <a:srgbClr val="FFFFFF"/>
                </a:solidFill>
              </a14:hiddenFill>
            </a:ext>
          </a:extLst>
        </p:spPr>
      </p:pic>
      <p:sp>
        <p:nvSpPr>
          <p:cNvPr id="8" name="Sous-titre 2">
            <a:extLst>
              <a:ext uri="{FF2B5EF4-FFF2-40B4-BE49-F238E27FC236}">
                <a16:creationId xmlns:a16="http://schemas.microsoft.com/office/drawing/2014/main" id="{20DA656F-0748-A10C-8811-FB5A3CA13B83}"/>
              </a:ext>
            </a:extLst>
          </p:cNvPr>
          <p:cNvSpPr txBox="1">
            <a:spLocks/>
          </p:cNvSpPr>
          <p:nvPr/>
        </p:nvSpPr>
        <p:spPr>
          <a:xfrm>
            <a:off x="3407646" y="1089328"/>
            <a:ext cx="2338558" cy="435141"/>
          </a:xfrm>
          <a:prstGeom prst="rect">
            <a:avLst/>
          </a:prstGeom>
        </p:spPr>
        <p:txBody>
          <a:bodyPr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fr-FR" sz="1600" dirty="0">
                <a:solidFill>
                  <a:srgbClr val="002060"/>
                </a:solidFill>
                <a:latin typeface="Avenir Next LT Pro Light" panose="020B0304020202020204" pitchFamily="34" charset="0"/>
                <a:cs typeface="Times New Roman" panose="02020603050405020304" pitchFamily="18" charset="0"/>
              </a:rPr>
              <a:t>Data Scientist</a:t>
            </a:r>
            <a:endParaRPr lang="fr" sz="2000" dirty="0">
              <a:solidFill>
                <a:srgbClr val="002060"/>
              </a:solidFill>
              <a:latin typeface="Avenir Next LT Pro Light" panose="020B0304020202020204" pitchFamily="34" charset="0"/>
            </a:endParaRPr>
          </a:p>
        </p:txBody>
      </p:sp>
      <p:sp>
        <p:nvSpPr>
          <p:cNvPr id="11" name="Sous-titre 2">
            <a:extLst>
              <a:ext uri="{FF2B5EF4-FFF2-40B4-BE49-F238E27FC236}">
                <a16:creationId xmlns:a16="http://schemas.microsoft.com/office/drawing/2014/main" id="{68001665-4A1E-DE0E-D641-619BD27E5FD0}"/>
              </a:ext>
            </a:extLst>
          </p:cNvPr>
          <p:cNvSpPr txBox="1">
            <a:spLocks/>
          </p:cNvSpPr>
          <p:nvPr/>
        </p:nvSpPr>
        <p:spPr>
          <a:xfrm>
            <a:off x="3797465" y="3529649"/>
            <a:ext cx="1721094" cy="435141"/>
          </a:xfrm>
          <a:prstGeom prst="rect">
            <a:avLst/>
          </a:prstGeom>
        </p:spPr>
        <p:txBody>
          <a:bodyPr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fr" sz="1600" dirty="0">
                <a:solidFill>
                  <a:srgbClr val="002060"/>
                </a:solidFill>
                <a:latin typeface="Avenir Next LT Pro Light" panose="020B0304020202020204" pitchFamily="34" charset="0"/>
                <a:cs typeface="Times New Roman" panose="02020603050405020304" pitchFamily="18" charset="0"/>
              </a:rPr>
              <a:t>Manager</a:t>
            </a:r>
          </a:p>
        </p:txBody>
      </p:sp>
      <p:sp>
        <p:nvSpPr>
          <p:cNvPr id="1035" name="ZoneTexte 1034">
            <a:extLst>
              <a:ext uri="{FF2B5EF4-FFF2-40B4-BE49-F238E27FC236}">
                <a16:creationId xmlns:a16="http://schemas.microsoft.com/office/drawing/2014/main" id="{F6319ED7-19F8-D675-F939-0BE4BAC60873}"/>
              </a:ext>
            </a:extLst>
          </p:cNvPr>
          <p:cNvSpPr txBox="1"/>
          <p:nvPr/>
        </p:nvSpPr>
        <p:spPr>
          <a:xfrm>
            <a:off x="9030399" y="1524469"/>
            <a:ext cx="2883093" cy="830997"/>
          </a:xfrm>
          <a:prstGeom prst="rect">
            <a:avLst/>
          </a:prstGeom>
          <a:noFill/>
        </p:spPr>
        <p:txBody>
          <a:bodyPr wrap="square">
            <a:spAutoFit/>
          </a:bodyPr>
          <a:lstStyle/>
          <a:p>
            <a:pPr algn="ctr"/>
            <a:r>
              <a:rPr lang="fr-FR" sz="1600" dirty="0">
                <a:solidFill>
                  <a:srgbClr val="002060"/>
                </a:solidFill>
                <a:latin typeface="Avenir Next LT Pro Light" panose="020B0304020202020204" pitchFamily="34" charset="0"/>
                <a:cs typeface="Times New Roman" panose="02020603050405020304" pitchFamily="18" charset="0"/>
              </a:rPr>
              <a:t>Mettre à disposition un tableau de bord pour </a:t>
            </a:r>
            <a:r>
              <a:rPr lang="fr-FR" sz="1600" b="1" dirty="0">
                <a:solidFill>
                  <a:srgbClr val="002060"/>
                </a:solidFill>
                <a:latin typeface="Avenir Next LT Pro Light" panose="020B0304020202020204" pitchFamily="34" charset="0"/>
                <a:cs typeface="Times New Roman" panose="02020603050405020304" pitchFamily="18" charset="0"/>
              </a:rPr>
              <a:t>les chargés de relation client </a:t>
            </a:r>
          </a:p>
        </p:txBody>
      </p:sp>
      <p:sp>
        <p:nvSpPr>
          <p:cNvPr id="1043" name="Flèche : bas 1042">
            <a:extLst>
              <a:ext uri="{FF2B5EF4-FFF2-40B4-BE49-F238E27FC236}">
                <a16:creationId xmlns:a16="http://schemas.microsoft.com/office/drawing/2014/main" id="{668A6B1D-23A8-7EA1-BCE3-4B88B7C875CE}"/>
              </a:ext>
            </a:extLst>
          </p:cNvPr>
          <p:cNvSpPr/>
          <p:nvPr/>
        </p:nvSpPr>
        <p:spPr>
          <a:xfrm>
            <a:off x="7163879" y="3643044"/>
            <a:ext cx="321009" cy="513422"/>
          </a:xfrm>
          <a:prstGeom prst="downArrow">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4" name="Sous-titre 2">
            <a:extLst>
              <a:ext uri="{FF2B5EF4-FFF2-40B4-BE49-F238E27FC236}">
                <a16:creationId xmlns:a16="http://schemas.microsoft.com/office/drawing/2014/main" id="{AE1068A9-86A2-00FB-6BCB-65AD72208AFF}"/>
              </a:ext>
            </a:extLst>
          </p:cNvPr>
          <p:cNvSpPr txBox="1">
            <a:spLocks/>
          </p:cNvSpPr>
          <p:nvPr/>
        </p:nvSpPr>
        <p:spPr>
          <a:xfrm>
            <a:off x="3727793" y="5927674"/>
            <a:ext cx="1721094" cy="435141"/>
          </a:xfrm>
          <a:prstGeom prst="rect">
            <a:avLst/>
          </a:prstGeom>
        </p:spPr>
        <p:txBody>
          <a:bodyPr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fr" sz="1600" i="1" dirty="0">
                <a:solidFill>
                  <a:srgbClr val="002060"/>
                </a:solidFill>
                <a:latin typeface="Avenir Next LT Pro Light" panose="020B0304020202020204" pitchFamily="34" charset="0"/>
                <a:cs typeface="Times New Roman" panose="02020603050405020304" pitchFamily="18" charset="0"/>
              </a:rPr>
              <a:t>Mickaël</a:t>
            </a:r>
            <a:endParaRPr lang="fr" sz="1800" i="1" dirty="0">
              <a:solidFill>
                <a:srgbClr val="002060"/>
              </a:solidFill>
              <a:latin typeface="Avenir Next LT Pro Light" panose="020B0304020202020204" pitchFamily="34" charset="0"/>
              <a:cs typeface="Times New Roman" panose="02020603050405020304" pitchFamily="18" charset="0"/>
            </a:endParaRPr>
          </a:p>
        </p:txBody>
      </p:sp>
      <p:sp>
        <p:nvSpPr>
          <p:cNvPr id="1045" name="Flèche : bas 1044">
            <a:extLst>
              <a:ext uri="{FF2B5EF4-FFF2-40B4-BE49-F238E27FC236}">
                <a16:creationId xmlns:a16="http://schemas.microsoft.com/office/drawing/2014/main" id="{DF9DFD05-2255-659F-FB79-79B6058953C0}"/>
              </a:ext>
            </a:extLst>
          </p:cNvPr>
          <p:cNvSpPr/>
          <p:nvPr/>
        </p:nvSpPr>
        <p:spPr>
          <a:xfrm>
            <a:off x="10175672" y="2493524"/>
            <a:ext cx="321009" cy="513422"/>
          </a:xfrm>
          <a:prstGeom prst="downArrow">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6" name="Flèche : bas 1045">
            <a:extLst>
              <a:ext uri="{FF2B5EF4-FFF2-40B4-BE49-F238E27FC236}">
                <a16:creationId xmlns:a16="http://schemas.microsoft.com/office/drawing/2014/main" id="{D6EEA7A5-06B6-3D08-56E0-2F4193872860}"/>
              </a:ext>
            </a:extLst>
          </p:cNvPr>
          <p:cNvSpPr/>
          <p:nvPr/>
        </p:nvSpPr>
        <p:spPr>
          <a:xfrm>
            <a:off x="1458771" y="3240859"/>
            <a:ext cx="321009" cy="513422"/>
          </a:xfrm>
          <a:prstGeom prst="downArrow">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a:extLst>
              <a:ext uri="{FF2B5EF4-FFF2-40B4-BE49-F238E27FC236}">
                <a16:creationId xmlns:a16="http://schemas.microsoft.com/office/drawing/2014/main" id="{1DFD0DDC-DC49-B05B-1B63-3294C9FFC25F}"/>
              </a:ext>
            </a:extLst>
          </p:cNvPr>
          <p:cNvPicPr>
            <a:picLocks noChangeAspect="1"/>
          </p:cNvPicPr>
          <p:nvPr/>
        </p:nvPicPr>
        <p:blipFill>
          <a:blip r:embed="rId3"/>
          <a:stretch>
            <a:fillRect/>
          </a:stretch>
        </p:blipFill>
        <p:spPr>
          <a:xfrm>
            <a:off x="9999924" y="-1535"/>
            <a:ext cx="2192076" cy="831174"/>
          </a:xfrm>
          <a:prstGeom prst="rect">
            <a:avLst/>
          </a:prstGeom>
        </p:spPr>
      </p:pic>
      <p:sp>
        <p:nvSpPr>
          <p:cNvPr id="24" name="Sous-titre 2">
            <a:extLst>
              <a:ext uri="{FF2B5EF4-FFF2-40B4-BE49-F238E27FC236}">
                <a16:creationId xmlns:a16="http://schemas.microsoft.com/office/drawing/2014/main" id="{82098A4F-1D75-CB83-31E4-FE2D36B580D4}"/>
              </a:ext>
            </a:extLst>
          </p:cNvPr>
          <p:cNvSpPr txBox="1">
            <a:spLocks/>
          </p:cNvSpPr>
          <p:nvPr/>
        </p:nvSpPr>
        <p:spPr>
          <a:xfrm>
            <a:off x="5809881" y="4120232"/>
            <a:ext cx="2975464" cy="6078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fr-FR" sz="1600" dirty="0">
                <a:solidFill>
                  <a:srgbClr val="002060"/>
                </a:solidFill>
                <a:latin typeface="Avenir Next LT Pro Light" panose="020B0304020202020204" pitchFamily="34" charset="0"/>
                <a:cs typeface="Times New Roman" panose="02020603050405020304" pitchFamily="18" charset="0"/>
              </a:rPr>
              <a:t>Évaluer la solvabilité des clients demandeurs</a:t>
            </a:r>
            <a:endParaRPr lang="fr" sz="1600" i="1" dirty="0">
              <a:solidFill>
                <a:srgbClr val="002060"/>
              </a:solidFill>
              <a:latin typeface="Avenir Next LT Pro Light" panose="020B0304020202020204" pitchFamily="34" charset="0"/>
            </a:endParaRPr>
          </a:p>
        </p:txBody>
      </p:sp>
      <p:sp>
        <p:nvSpPr>
          <p:cNvPr id="26" name="Sous-titre 2">
            <a:extLst>
              <a:ext uri="{FF2B5EF4-FFF2-40B4-BE49-F238E27FC236}">
                <a16:creationId xmlns:a16="http://schemas.microsoft.com/office/drawing/2014/main" id="{7C1C0029-E184-AEC9-3997-6301429FAECF}"/>
              </a:ext>
            </a:extLst>
          </p:cNvPr>
          <p:cNvSpPr txBox="1">
            <a:spLocks/>
          </p:cNvSpPr>
          <p:nvPr/>
        </p:nvSpPr>
        <p:spPr>
          <a:xfrm>
            <a:off x="5843382" y="5464206"/>
            <a:ext cx="2848109" cy="915939"/>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fr-FR" sz="1600" dirty="0">
                <a:solidFill>
                  <a:srgbClr val="002060"/>
                </a:solidFill>
                <a:latin typeface="Avenir Next LT Pro Light" panose="020B0304020202020204" pitchFamily="34" charset="0"/>
                <a:cs typeface="Times New Roman" panose="02020603050405020304" pitchFamily="18" charset="0"/>
              </a:rPr>
              <a:t>Déployer l’interface utilisateur pour les chargés de relation client</a:t>
            </a:r>
            <a:endParaRPr lang="fr" sz="1600" i="1" dirty="0">
              <a:solidFill>
                <a:srgbClr val="002060"/>
              </a:solidFill>
              <a:latin typeface="Avenir Next LT Pro Light" panose="020B0304020202020204" pitchFamily="34" charset="0"/>
            </a:endParaRPr>
          </a:p>
        </p:txBody>
      </p:sp>
      <p:sp>
        <p:nvSpPr>
          <p:cNvPr id="27" name="Flèche : bas 26">
            <a:extLst>
              <a:ext uri="{FF2B5EF4-FFF2-40B4-BE49-F238E27FC236}">
                <a16:creationId xmlns:a16="http://schemas.microsoft.com/office/drawing/2014/main" id="{7DE80C8E-34F9-E8FB-B5C7-0FA08F6B60EE}"/>
              </a:ext>
            </a:extLst>
          </p:cNvPr>
          <p:cNvSpPr/>
          <p:nvPr/>
        </p:nvSpPr>
        <p:spPr>
          <a:xfrm>
            <a:off x="7155133" y="4791910"/>
            <a:ext cx="321009" cy="513422"/>
          </a:xfrm>
          <a:prstGeom prst="downArrow">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 name="Connecteur droit avec flèche 3">
            <a:extLst>
              <a:ext uri="{FF2B5EF4-FFF2-40B4-BE49-F238E27FC236}">
                <a16:creationId xmlns:a16="http://schemas.microsoft.com/office/drawing/2014/main" id="{83F150DF-B169-F69F-E991-4AD578ACA643}"/>
              </a:ext>
            </a:extLst>
          </p:cNvPr>
          <p:cNvCxnSpPr>
            <a:cxnSpLocks/>
          </p:cNvCxnSpPr>
          <p:nvPr/>
        </p:nvCxnSpPr>
        <p:spPr>
          <a:xfrm>
            <a:off x="3976914" y="419187"/>
            <a:ext cx="3283857"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itre 1">
            <a:extLst>
              <a:ext uri="{FF2B5EF4-FFF2-40B4-BE49-F238E27FC236}">
                <a16:creationId xmlns:a16="http://schemas.microsoft.com/office/drawing/2014/main" id="{037CE5C0-E4DB-51E9-87C1-268006B9E8D5}"/>
              </a:ext>
            </a:extLst>
          </p:cNvPr>
          <p:cNvSpPr txBox="1">
            <a:spLocks/>
          </p:cNvSpPr>
          <p:nvPr/>
        </p:nvSpPr>
        <p:spPr>
          <a:xfrm>
            <a:off x="3593562" y="621563"/>
            <a:ext cx="2070422" cy="410451"/>
          </a:xfrm>
          <a:prstGeom prst="rect">
            <a:avLst/>
          </a:prstGeom>
          <a:ln>
            <a:solidFill>
              <a:schemeClr val="tx1"/>
            </a:solidFill>
            <a:prstDash val="sysDash"/>
          </a:ln>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fr-FR" sz="2100" b="1" dirty="0">
                <a:solidFill>
                  <a:srgbClr val="002060"/>
                </a:solidFill>
                <a:latin typeface="Avenir Next LT Pro Light" panose="020F0502020204030204" pitchFamily="34" charset="0"/>
                <a:ea typeface="Cambria" panose="02040503050406030204" pitchFamily="18" charset="0"/>
              </a:rPr>
              <a:t>Fonction</a:t>
            </a:r>
            <a:endParaRPr lang="fr-FR" sz="2400" b="1" dirty="0">
              <a:solidFill>
                <a:srgbClr val="002060"/>
              </a:solidFill>
              <a:latin typeface="Avenir Next LT Pro Light" panose="020F0502020204030204" pitchFamily="34" charset="0"/>
              <a:ea typeface="Cambria" panose="02040503050406030204" pitchFamily="18" charset="0"/>
            </a:endParaRPr>
          </a:p>
        </p:txBody>
      </p:sp>
      <p:sp>
        <p:nvSpPr>
          <p:cNvPr id="31" name="Titre 1">
            <a:extLst>
              <a:ext uri="{FF2B5EF4-FFF2-40B4-BE49-F238E27FC236}">
                <a16:creationId xmlns:a16="http://schemas.microsoft.com/office/drawing/2014/main" id="{E6F457A2-FB22-E226-D0C7-3564C135E810}"/>
              </a:ext>
            </a:extLst>
          </p:cNvPr>
          <p:cNvSpPr txBox="1">
            <a:spLocks/>
          </p:cNvSpPr>
          <p:nvPr/>
        </p:nvSpPr>
        <p:spPr>
          <a:xfrm>
            <a:off x="6332715" y="603555"/>
            <a:ext cx="2070422" cy="410451"/>
          </a:xfrm>
          <a:prstGeom prst="rect">
            <a:avLst/>
          </a:prstGeom>
          <a:ln>
            <a:solidFill>
              <a:schemeClr val="tx1"/>
            </a:solidFill>
            <a:prstDash val="sysDash"/>
          </a:ln>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fr-FR" sz="2100" b="1" dirty="0">
                <a:solidFill>
                  <a:srgbClr val="002060"/>
                </a:solidFill>
                <a:latin typeface="Avenir Next LT Pro Light" panose="020F0502020204030204" pitchFamily="34" charset="0"/>
                <a:ea typeface="Cambria" panose="02040503050406030204" pitchFamily="18" charset="0"/>
              </a:rPr>
              <a:t>Mission</a:t>
            </a:r>
            <a:endParaRPr lang="fr-FR" sz="2400" b="1" dirty="0">
              <a:solidFill>
                <a:srgbClr val="002060"/>
              </a:solidFill>
              <a:latin typeface="Avenir Next LT Pro Light" panose="020F0502020204030204" pitchFamily="34" charset="0"/>
              <a:ea typeface="Cambria" panose="02040503050406030204" pitchFamily="18" charset="0"/>
            </a:endParaRPr>
          </a:p>
        </p:txBody>
      </p:sp>
      <p:sp>
        <p:nvSpPr>
          <p:cNvPr id="1024" name="Titre 1">
            <a:extLst>
              <a:ext uri="{FF2B5EF4-FFF2-40B4-BE49-F238E27FC236}">
                <a16:creationId xmlns:a16="http://schemas.microsoft.com/office/drawing/2014/main" id="{1AE7A8FC-8C25-9B35-A314-48D81C9D6EE0}"/>
              </a:ext>
            </a:extLst>
          </p:cNvPr>
          <p:cNvSpPr txBox="1">
            <a:spLocks/>
          </p:cNvSpPr>
          <p:nvPr/>
        </p:nvSpPr>
        <p:spPr>
          <a:xfrm>
            <a:off x="9397143" y="1032014"/>
            <a:ext cx="2070422" cy="410451"/>
          </a:xfrm>
          <a:prstGeom prst="rect">
            <a:avLst/>
          </a:prstGeom>
          <a:ln>
            <a:solidFill>
              <a:srgbClr val="FF0000"/>
            </a:solidFill>
            <a:prstDash val="sysDash"/>
          </a:ln>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fr-FR" sz="2100" b="1" dirty="0">
                <a:solidFill>
                  <a:srgbClr val="FF0000"/>
                </a:solidFill>
                <a:latin typeface="Avenir Next LT Pro Light" panose="020F0502020204030204" pitchFamily="34" charset="0"/>
                <a:ea typeface="Cambria" panose="02040503050406030204" pitchFamily="18" charset="0"/>
              </a:rPr>
              <a:t>Objectif</a:t>
            </a:r>
            <a:endParaRPr lang="fr-FR" sz="2400" b="1" dirty="0">
              <a:solidFill>
                <a:srgbClr val="FF0000"/>
              </a:solidFill>
              <a:latin typeface="Avenir Next LT Pro Light" panose="020F0502020204030204" pitchFamily="34" charset="0"/>
              <a:ea typeface="Cambria" panose="02040503050406030204" pitchFamily="18" charset="0"/>
            </a:endParaRPr>
          </a:p>
        </p:txBody>
      </p:sp>
      <p:cxnSp>
        <p:nvCxnSpPr>
          <p:cNvPr id="1033" name="Connecteur droit avec flèche 1032">
            <a:extLst>
              <a:ext uri="{FF2B5EF4-FFF2-40B4-BE49-F238E27FC236}">
                <a16:creationId xmlns:a16="http://schemas.microsoft.com/office/drawing/2014/main" id="{9D29A0F2-BD11-2CCB-CDFD-815CA3A9B695}"/>
              </a:ext>
            </a:extLst>
          </p:cNvPr>
          <p:cNvCxnSpPr>
            <a:cxnSpLocks/>
          </p:cNvCxnSpPr>
          <p:nvPr/>
        </p:nvCxnSpPr>
        <p:spPr>
          <a:xfrm>
            <a:off x="5826500" y="554086"/>
            <a:ext cx="9585" cy="1658297"/>
          </a:xfrm>
          <a:prstGeom prst="straightConnector1">
            <a:avLst/>
          </a:prstGeom>
          <a:ln>
            <a:solidFill>
              <a:srgbClr val="002060"/>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039" name="Connecteur droit avec flèche 1038">
            <a:extLst>
              <a:ext uri="{FF2B5EF4-FFF2-40B4-BE49-F238E27FC236}">
                <a16:creationId xmlns:a16="http://schemas.microsoft.com/office/drawing/2014/main" id="{F3728528-D6A8-9FD2-2003-408816030303}"/>
              </a:ext>
            </a:extLst>
          </p:cNvPr>
          <p:cNvCxnSpPr>
            <a:cxnSpLocks/>
          </p:cNvCxnSpPr>
          <p:nvPr/>
        </p:nvCxnSpPr>
        <p:spPr>
          <a:xfrm>
            <a:off x="2478915" y="2910651"/>
            <a:ext cx="1318550" cy="0"/>
          </a:xfrm>
          <a:prstGeom prst="straightConnector1">
            <a:avLst/>
          </a:prstGeom>
          <a:ln>
            <a:solidFill>
              <a:srgbClr val="002060"/>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048" name="Connecteur droit avec flèche 1047">
            <a:extLst>
              <a:ext uri="{FF2B5EF4-FFF2-40B4-BE49-F238E27FC236}">
                <a16:creationId xmlns:a16="http://schemas.microsoft.com/office/drawing/2014/main" id="{2620CE96-2326-C243-098F-34AA714E4FFF}"/>
              </a:ext>
            </a:extLst>
          </p:cNvPr>
          <p:cNvCxnSpPr>
            <a:cxnSpLocks/>
          </p:cNvCxnSpPr>
          <p:nvPr/>
        </p:nvCxnSpPr>
        <p:spPr>
          <a:xfrm>
            <a:off x="5086929" y="2864742"/>
            <a:ext cx="1318550" cy="0"/>
          </a:xfrm>
          <a:prstGeom prst="straightConnector1">
            <a:avLst/>
          </a:prstGeom>
          <a:ln>
            <a:solidFill>
              <a:srgbClr val="002060"/>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15" name="ZoneTexte 14">
            <a:extLst>
              <a:ext uri="{FF2B5EF4-FFF2-40B4-BE49-F238E27FC236}">
                <a16:creationId xmlns:a16="http://schemas.microsoft.com/office/drawing/2014/main" id="{42A46D85-E971-4F2B-4E88-CC5494840468}"/>
              </a:ext>
            </a:extLst>
          </p:cNvPr>
          <p:cNvSpPr txBox="1"/>
          <p:nvPr/>
        </p:nvSpPr>
        <p:spPr>
          <a:xfrm>
            <a:off x="8872319" y="4998916"/>
            <a:ext cx="2883093" cy="1077218"/>
          </a:xfrm>
          <a:prstGeom prst="rect">
            <a:avLst/>
          </a:prstGeom>
          <a:noFill/>
        </p:spPr>
        <p:txBody>
          <a:bodyPr wrap="square">
            <a:spAutoFit/>
          </a:bodyPr>
          <a:lstStyle/>
          <a:p>
            <a:pPr algn="ctr"/>
            <a:r>
              <a:rPr lang="fr-FR" sz="1600" b="1" dirty="0">
                <a:solidFill>
                  <a:srgbClr val="002060"/>
                </a:solidFill>
                <a:latin typeface="Avenir Next LT Pro Light" panose="020B0304020202020204" pitchFamily="34" charset="0"/>
                <a:cs typeface="Times New Roman" panose="02020603050405020304" pitchFamily="18" charset="0"/>
              </a:rPr>
              <a:t>Motiver la décision </a:t>
            </a:r>
          </a:p>
          <a:p>
            <a:pPr algn="ctr"/>
            <a:r>
              <a:rPr lang="fr-FR" sz="1600" b="1" dirty="0">
                <a:solidFill>
                  <a:srgbClr val="002060"/>
                </a:solidFill>
                <a:latin typeface="Avenir Next LT Pro Light" panose="020B0304020202020204" pitchFamily="34" charset="0"/>
                <a:cs typeface="Times New Roman" panose="02020603050405020304" pitchFamily="18" charset="0"/>
              </a:rPr>
              <a:t>d’octroi de crédit au regard des critères de solvabilité du client</a:t>
            </a:r>
          </a:p>
        </p:txBody>
      </p:sp>
      <p:sp>
        <p:nvSpPr>
          <p:cNvPr id="17" name="ZoneTexte 16">
            <a:extLst>
              <a:ext uri="{FF2B5EF4-FFF2-40B4-BE49-F238E27FC236}">
                <a16:creationId xmlns:a16="http://schemas.microsoft.com/office/drawing/2014/main" id="{FB1AB38E-00F1-091C-FCA8-C07DCAB33D7D}"/>
              </a:ext>
            </a:extLst>
          </p:cNvPr>
          <p:cNvSpPr txBox="1"/>
          <p:nvPr/>
        </p:nvSpPr>
        <p:spPr>
          <a:xfrm>
            <a:off x="9921555" y="4129819"/>
            <a:ext cx="744716" cy="646331"/>
          </a:xfrm>
          <a:prstGeom prst="rect">
            <a:avLst/>
          </a:prstGeom>
          <a:noFill/>
          <a:ln>
            <a:solidFill>
              <a:srgbClr val="002060"/>
            </a:solidFill>
          </a:ln>
        </p:spPr>
        <p:txBody>
          <a:bodyPr wrap="square">
            <a:spAutoFit/>
          </a:bodyPr>
          <a:lstStyle/>
          <a:p>
            <a:pPr algn="ctr"/>
            <a:r>
              <a:rPr lang="fr-FR" sz="3600" b="1" dirty="0">
                <a:solidFill>
                  <a:srgbClr val="002060"/>
                </a:solidFill>
                <a:latin typeface="Avenir Next LT Pro Light" panose="020B0304020202020204" pitchFamily="34" charset="0"/>
                <a:cs typeface="Times New Roman" panose="02020603050405020304" pitchFamily="18" charset="0"/>
              </a:rPr>
              <a:t>+</a:t>
            </a:r>
          </a:p>
        </p:txBody>
      </p:sp>
    </p:spTree>
    <p:extLst>
      <p:ext uri="{BB962C8B-B14F-4D97-AF65-F5344CB8AC3E}">
        <p14:creationId xmlns:p14="http://schemas.microsoft.com/office/powerpoint/2010/main" val="789241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858F2-3CF5-119C-7393-2E02886DB9D2}"/>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2899A01-981B-E2D0-2A08-AD9EF096B3E7}"/>
              </a:ext>
            </a:extLst>
          </p:cNvPr>
          <p:cNvSpPr>
            <a:spLocks noGrp="1"/>
          </p:cNvSpPr>
          <p:nvPr>
            <p:ph type="dt" sz="half" idx="10"/>
          </p:nvPr>
        </p:nvSpPr>
        <p:spPr/>
        <p:txBody>
          <a:bodyPr/>
          <a:lstStyle/>
          <a:p>
            <a:pPr rtl="0"/>
            <a:fld id="{8C7E81F3-FFCD-4236-B158-26C78CAC6E11}" type="datetime1">
              <a:rPr lang="fr-FR" smtClean="0"/>
              <a:t>04/07/2025</a:t>
            </a:fld>
            <a:endParaRPr lang="en-US" dirty="0"/>
          </a:p>
        </p:txBody>
      </p:sp>
      <p:sp>
        <p:nvSpPr>
          <p:cNvPr id="5" name="Rectangle 4">
            <a:extLst>
              <a:ext uri="{FF2B5EF4-FFF2-40B4-BE49-F238E27FC236}">
                <a16:creationId xmlns:a16="http://schemas.microsoft.com/office/drawing/2014/main" id="{90EFA6CB-DDE3-5879-586B-D22987594419}"/>
              </a:ext>
            </a:extLst>
          </p:cNvPr>
          <p:cNvSpPr/>
          <p:nvPr/>
        </p:nvSpPr>
        <p:spPr>
          <a:xfrm>
            <a:off x="1936422" y="2512654"/>
            <a:ext cx="7349091" cy="1450757"/>
          </a:xfrm>
          <a:prstGeom prst="rect">
            <a:avLst/>
          </a:prstGeom>
          <a:no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rgbClr val="002060"/>
                </a:solidFill>
              </a:rPr>
              <a:t>PR</a:t>
            </a:r>
            <a:r>
              <a:rPr lang="fr-FR" sz="3600" dirty="0">
                <a:solidFill>
                  <a:srgbClr val="002060"/>
                </a:solidFill>
              </a:rPr>
              <a:t>É</a:t>
            </a:r>
            <a:r>
              <a:rPr lang="fr-FR" sz="3600" b="1" dirty="0">
                <a:solidFill>
                  <a:srgbClr val="002060"/>
                </a:solidFill>
              </a:rPr>
              <a:t>SENTATION ET DÉMONSTRATION DU TABLEAU DE BORD </a:t>
            </a:r>
          </a:p>
        </p:txBody>
      </p:sp>
      <p:pic>
        <p:nvPicPr>
          <p:cNvPr id="6" name="Image 5">
            <a:extLst>
              <a:ext uri="{FF2B5EF4-FFF2-40B4-BE49-F238E27FC236}">
                <a16:creationId xmlns:a16="http://schemas.microsoft.com/office/drawing/2014/main" id="{793644D6-A1E9-18DF-9DFA-292F69A4A2D1}"/>
              </a:ext>
            </a:extLst>
          </p:cNvPr>
          <p:cNvPicPr>
            <a:picLocks noChangeAspect="1"/>
          </p:cNvPicPr>
          <p:nvPr/>
        </p:nvPicPr>
        <p:blipFill>
          <a:blip r:embed="rId3"/>
          <a:stretch>
            <a:fillRect/>
          </a:stretch>
        </p:blipFill>
        <p:spPr>
          <a:xfrm>
            <a:off x="9999924" y="-1535"/>
            <a:ext cx="2192076" cy="831174"/>
          </a:xfrm>
          <a:prstGeom prst="rect">
            <a:avLst/>
          </a:prstGeom>
        </p:spPr>
      </p:pic>
      <p:pic>
        <p:nvPicPr>
          <p:cNvPr id="9" name="Picture 4" descr="Images de Credit Consommation – Téléchargement gratuit sur Freepik">
            <a:extLst>
              <a:ext uri="{FF2B5EF4-FFF2-40B4-BE49-F238E27FC236}">
                <a16:creationId xmlns:a16="http://schemas.microsoft.com/office/drawing/2014/main" id="{F5962A38-7593-F481-700D-0D42E647F3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6491" y="33803"/>
            <a:ext cx="2608954" cy="1968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782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0AB46-8482-DDE8-11FD-DF0D2911A7A5}"/>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FC00DF3-4757-ED6C-2BCF-1F358A0FD3E3}"/>
              </a:ext>
            </a:extLst>
          </p:cNvPr>
          <p:cNvSpPr>
            <a:spLocks noGrp="1"/>
          </p:cNvSpPr>
          <p:nvPr>
            <p:ph type="dt" sz="half" idx="10"/>
          </p:nvPr>
        </p:nvSpPr>
        <p:spPr/>
        <p:txBody>
          <a:bodyPr/>
          <a:lstStyle/>
          <a:p>
            <a:pPr rtl="0"/>
            <a:fld id="{8C7E81F3-FFCD-4236-B158-26C78CAC6E11}" type="datetime1">
              <a:rPr lang="fr-FR" smtClean="0"/>
              <a:t>04/07/2025</a:t>
            </a:fld>
            <a:endParaRPr lang="en-US" dirty="0"/>
          </a:p>
        </p:txBody>
      </p:sp>
      <p:sp>
        <p:nvSpPr>
          <p:cNvPr id="3" name="Titre 1">
            <a:extLst>
              <a:ext uri="{FF2B5EF4-FFF2-40B4-BE49-F238E27FC236}">
                <a16:creationId xmlns:a16="http://schemas.microsoft.com/office/drawing/2014/main" id="{737A7B9D-066B-E72A-E595-453FC60B1DF4}"/>
              </a:ext>
            </a:extLst>
          </p:cNvPr>
          <p:cNvSpPr txBox="1">
            <a:spLocks/>
          </p:cNvSpPr>
          <p:nvPr/>
        </p:nvSpPr>
        <p:spPr>
          <a:xfrm>
            <a:off x="240620" y="-11250"/>
            <a:ext cx="10058400" cy="481806"/>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endParaRPr lang="fr-FR" sz="2000" dirty="0">
              <a:solidFill>
                <a:schemeClr val="tx1"/>
              </a:solidFill>
            </a:endParaRPr>
          </a:p>
          <a:p>
            <a:pPr algn="ctr"/>
            <a:r>
              <a:rPr lang="fr-FR" sz="2000" dirty="0">
                <a:solidFill>
                  <a:schemeClr val="tx1"/>
                </a:solidFill>
              </a:rPr>
              <a:t>PROCESSUS DE CONSTRUCTION ET DE D</a:t>
            </a:r>
            <a:r>
              <a:rPr lang="fr-FR" sz="2100" dirty="0">
                <a:solidFill>
                  <a:schemeClr val="tx1"/>
                </a:solidFill>
              </a:rPr>
              <a:t>ÉP</a:t>
            </a:r>
            <a:r>
              <a:rPr lang="fr-FR" sz="2000" dirty="0">
                <a:solidFill>
                  <a:schemeClr val="tx1"/>
                </a:solidFill>
              </a:rPr>
              <a:t>LOIMENT DU TABLEAU DE BORD</a:t>
            </a:r>
          </a:p>
        </p:txBody>
      </p:sp>
      <p:pic>
        <p:nvPicPr>
          <p:cNvPr id="1060" name="Image 1059">
            <a:extLst>
              <a:ext uri="{FF2B5EF4-FFF2-40B4-BE49-F238E27FC236}">
                <a16:creationId xmlns:a16="http://schemas.microsoft.com/office/drawing/2014/main" id="{AA3FB202-87E5-ADB6-7B09-F3024C70F9D9}"/>
              </a:ext>
            </a:extLst>
          </p:cNvPr>
          <p:cNvPicPr>
            <a:picLocks noChangeAspect="1"/>
          </p:cNvPicPr>
          <p:nvPr/>
        </p:nvPicPr>
        <p:blipFill>
          <a:blip r:embed="rId3"/>
          <a:stretch>
            <a:fillRect/>
          </a:stretch>
        </p:blipFill>
        <p:spPr>
          <a:xfrm>
            <a:off x="9999924" y="-1535"/>
            <a:ext cx="2192076" cy="831174"/>
          </a:xfrm>
          <a:prstGeom prst="rect">
            <a:avLst/>
          </a:prstGeom>
        </p:spPr>
      </p:pic>
      <p:cxnSp>
        <p:nvCxnSpPr>
          <p:cNvPr id="1094" name="Connecteur droit avec flèche 1093">
            <a:extLst>
              <a:ext uri="{FF2B5EF4-FFF2-40B4-BE49-F238E27FC236}">
                <a16:creationId xmlns:a16="http://schemas.microsoft.com/office/drawing/2014/main" id="{CFC0D0A0-FF64-65E0-975F-386C8089D375}"/>
              </a:ext>
            </a:extLst>
          </p:cNvPr>
          <p:cNvCxnSpPr>
            <a:cxnSpLocks/>
          </p:cNvCxnSpPr>
          <p:nvPr/>
        </p:nvCxnSpPr>
        <p:spPr>
          <a:xfrm>
            <a:off x="848412" y="479076"/>
            <a:ext cx="8946037"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 name="Titre 1">
            <a:extLst>
              <a:ext uri="{FF2B5EF4-FFF2-40B4-BE49-F238E27FC236}">
                <a16:creationId xmlns:a16="http://schemas.microsoft.com/office/drawing/2014/main" id="{A034BC98-0965-C6EB-6C19-5D60EF4EB78D}"/>
              </a:ext>
            </a:extLst>
          </p:cNvPr>
          <p:cNvSpPr txBox="1">
            <a:spLocks/>
          </p:cNvSpPr>
          <p:nvPr/>
        </p:nvSpPr>
        <p:spPr>
          <a:xfrm>
            <a:off x="-308828" y="624795"/>
            <a:ext cx="6002677" cy="324931"/>
          </a:xfrm>
          <a:prstGeom prst="rect">
            <a:avLst/>
          </a:prstGeom>
          <a:ln>
            <a:noFill/>
            <a:prstDash val="sysDash"/>
          </a:ln>
        </p:spPr>
        <p:txBody>
          <a:bodyPr>
            <a:noAutofit/>
          </a:bodyPr>
          <a:lstStyle>
            <a:defPPr rtl="0">
              <a:defRPr lang="fr-fr"/>
            </a:defPPr>
            <a:lvl1pPr algn="ctr">
              <a:lnSpc>
                <a:spcPct val="90000"/>
              </a:lnSpc>
              <a:spcBef>
                <a:spcPct val="0"/>
              </a:spcBef>
              <a:buNone/>
              <a:defRPr sz="2400" i="0" spc="-50" baseline="0">
                <a:solidFill>
                  <a:schemeClr val="tx1">
                    <a:lumMod val="75000"/>
                    <a:lumOff val="25000"/>
                  </a:schemeClr>
                </a:solidFill>
                <a:latin typeface="Avenir Next LT Pro Light" panose="020F0502020204030204" pitchFamily="34" charset="0"/>
                <a:ea typeface="Cambria" panose="02040503050406030204" pitchFamily="18" charset="0"/>
                <a:cs typeface="+mj-cs"/>
              </a:defRPr>
            </a:lvl1pPr>
          </a:lstStyle>
          <a:p>
            <a:r>
              <a:rPr lang="fr-FR" sz="1800" b="1" dirty="0">
                <a:solidFill>
                  <a:srgbClr val="002060"/>
                </a:solidFill>
              </a:rPr>
              <a:t>Développement du tableau de bord sous Python</a:t>
            </a:r>
          </a:p>
        </p:txBody>
      </p:sp>
      <p:pic>
        <p:nvPicPr>
          <p:cNvPr id="31" name="Picture 2">
            <a:extLst>
              <a:ext uri="{FF2B5EF4-FFF2-40B4-BE49-F238E27FC236}">
                <a16:creationId xmlns:a16="http://schemas.microsoft.com/office/drawing/2014/main" id="{9B8B0001-1AC8-FD0E-C623-43B3444DC2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765" y="1009140"/>
            <a:ext cx="3008504" cy="1030426"/>
          </a:xfrm>
          <a:prstGeom prst="rect">
            <a:avLst/>
          </a:prstGeom>
          <a:noFill/>
          <a:extLst>
            <a:ext uri="{909E8E84-426E-40DD-AFC4-6F175D3DCCD1}">
              <a14:hiddenFill xmlns:a14="http://schemas.microsoft.com/office/drawing/2010/main">
                <a:solidFill>
                  <a:srgbClr val="FFFFFF"/>
                </a:solidFill>
              </a14:hiddenFill>
            </a:ext>
          </a:extLst>
        </p:spPr>
      </p:pic>
      <p:sp>
        <p:nvSpPr>
          <p:cNvPr id="1027" name="Titre 1">
            <a:extLst>
              <a:ext uri="{FF2B5EF4-FFF2-40B4-BE49-F238E27FC236}">
                <a16:creationId xmlns:a16="http://schemas.microsoft.com/office/drawing/2014/main" id="{8F27D6A3-256B-46E2-9EAC-AC8EEBDA4249}"/>
              </a:ext>
            </a:extLst>
          </p:cNvPr>
          <p:cNvSpPr txBox="1">
            <a:spLocks/>
          </p:cNvSpPr>
          <p:nvPr/>
        </p:nvSpPr>
        <p:spPr>
          <a:xfrm>
            <a:off x="-121063" y="2225045"/>
            <a:ext cx="5225091" cy="319215"/>
          </a:xfrm>
          <a:prstGeom prst="rect">
            <a:avLst/>
          </a:prstGeom>
          <a:ln>
            <a:noFill/>
            <a:prstDash val="sysDash"/>
          </a:ln>
        </p:spPr>
        <p:txBody>
          <a:bodyPr>
            <a:noAutofit/>
          </a:bodyPr>
          <a:lstStyle>
            <a:defPPr rtl="0">
              <a:defRPr lang="fr-fr"/>
            </a:defPPr>
            <a:lvl1pPr algn="ctr">
              <a:lnSpc>
                <a:spcPct val="90000"/>
              </a:lnSpc>
              <a:spcBef>
                <a:spcPct val="0"/>
              </a:spcBef>
              <a:buNone/>
              <a:defRPr sz="2400" i="0" spc="-50" baseline="0">
                <a:solidFill>
                  <a:schemeClr val="tx1">
                    <a:lumMod val="75000"/>
                    <a:lumOff val="25000"/>
                  </a:schemeClr>
                </a:solidFill>
                <a:latin typeface="Avenir Next LT Pro Light" panose="020F0502020204030204" pitchFamily="34" charset="0"/>
                <a:ea typeface="Cambria" panose="02040503050406030204" pitchFamily="18" charset="0"/>
                <a:cs typeface="+mj-cs"/>
              </a:defRPr>
            </a:lvl1pPr>
          </a:lstStyle>
          <a:p>
            <a:r>
              <a:rPr lang="fr-FR" sz="1600" b="1" i="1" dirty="0">
                <a:solidFill>
                  <a:srgbClr val="002060"/>
                </a:solidFill>
              </a:rPr>
              <a:t>Réalisation de tests du tableau de bord en local</a:t>
            </a:r>
          </a:p>
        </p:txBody>
      </p:sp>
      <p:pic>
        <p:nvPicPr>
          <p:cNvPr id="1030" name="Picture 4" descr="logo github, icône git hub avec texte sur fond blanc 16833880 Art vectoriel  chez Vecteezy">
            <a:extLst>
              <a:ext uri="{FF2B5EF4-FFF2-40B4-BE49-F238E27FC236}">
                <a16:creationId xmlns:a16="http://schemas.microsoft.com/office/drawing/2014/main" id="{43620F00-FDFC-4C11-7EE5-D309EED47AE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896" b="16326"/>
          <a:stretch/>
        </p:blipFill>
        <p:spPr bwMode="auto">
          <a:xfrm>
            <a:off x="7445893" y="641440"/>
            <a:ext cx="2348556" cy="735399"/>
          </a:xfrm>
          <a:prstGeom prst="rect">
            <a:avLst/>
          </a:prstGeom>
          <a:noFill/>
          <a:extLst>
            <a:ext uri="{909E8E84-426E-40DD-AFC4-6F175D3DCCD1}">
              <a14:hiddenFill xmlns:a14="http://schemas.microsoft.com/office/drawing/2010/main">
                <a:solidFill>
                  <a:srgbClr val="FFFFFF"/>
                </a:solidFill>
              </a14:hiddenFill>
            </a:ext>
          </a:extLst>
        </p:spPr>
      </p:pic>
      <p:sp>
        <p:nvSpPr>
          <p:cNvPr id="1031" name="Titre 1">
            <a:extLst>
              <a:ext uri="{FF2B5EF4-FFF2-40B4-BE49-F238E27FC236}">
                <a16:creationId xmlns:a16="http://schemas.microsoft.com/office/drawing/2014/main" id="{6E2334BB-E7EA-942A-39B8-8273675EE26F}"/>
              </a:ext>
            </a:extLst>
          </p:cNvPr>
          <p:cNvSpPr txBox="1">
            <a:spLocks/>
          </p:cNvSpPr>
          <p:nvPr/>
        </p:nvSpPr>
        <p:spPr>
          <a:xfrm>
            <a:off x="6383676" y="1365574"/>
            <a:ext cx="5091488" cy="1364065"/>
          </a:xfrm>
          <a:prstGeom prst="rect">
            <a:avLst/>
          </a:prstGeom>
          <a:ln>
            <a:noFill/>
            <a:prstDash val="sysDash"/>
          </a:ln>
        </p:spPr>
        <p:txBody>
          <a:bodyPr>
            <a:noAutofit/>
          </a:bodyPr>
          <a:lstStyle>
            <a:defPPr rtl="0">
              <a:defRPr lang="fr-fr"/>
            </a:defPPr>
            <a:lvl1pPr algn="ctr">
              <a:lnSpc>
                <a:spcPct val="90000"/>
              </a:lnSpc>
              <a:spcBef>
                <a:spcPct val="0"/>
              </a:spcBef>
              <a:buNone/>
              <a:defRPr sz="2400" i="0" spc="-50" baseline="0">
                <a:solidFill>
                  <a:schemeClr val="tx1">
                    <a:lumMod val="75000"/>
                    <a:lumOff val="25000"/>
                  </a:schemeClr>
                </a:solidFill>
                <a:latin typeface="Avenir Next LT Pro Light" panose="020F0502020204030204" pitchFamily="34" charset="0"/>
                <a:ea typeface="Cambria" panose="02040503050406030204" pitchFamily="18" charset="0"/>
                <a:cs typeface="+mj-cs"/>
              </a:defRPr>
            </a:lvl1pPr>
          </a:lstStyle>
          <a:p>
            <a:r>
              <a:rPr lang="fr-FR" sz="1800" b="1" dirty="0">
                <a:solidFill>
                  <a:srgbClr val="002060"/>
                </a:solidFill>
              </a:rPr>
              <a:t>Dépôt des fichiers requis : </a:t>
            </a:r>
          </a:p>
          <a:p>
            <a:endParaRPr lang="fr-FR" sz="800" b="1" dirty="0">
              <a:solidFill>
                <a:srgbClr val="002060"/>
              </a:solidFill>
            </a:endParaRPr>
          </a:p>
          <a:p>
            <a:pPr marL="285750" indent="-285750" algn="l">
              <a:buFont typeface="Wingdings" panose="05000000000000000000" pitchFamily="2" charset="2"/>
              <a:buChar char="§"/>
            </a:pPr>
            <a:r>
              <a:rPr lang="fr-FR" sz="1600" dirty="0">
                <a:solidFill>
                  <a:srgbClr val="002060"/>
                </a:solidFill>
              </a:rPr>
              <a:t>Tableau de bord  (fichier  Python (interface UI)</a:t>
            </a:r>
          </a:p>
          <a:p>
            <a:pPr marL="285750" indent="-285750" algn="l">
              <a:buFont typeface="Wingdings" panose="05000000000000000000" pitchFamily="2" charset="2"/>
              <a:buChar char="§"/>
            </a:pPr>
            <a:r>
              <a:rPr lang="fr-FR" sz="1600" dirty="0">
                <a:solidFill>
                  <a:srgbClr val="002060"/>
                </a:solidFill>
              </a:rPr>
              <a:t>Modèle de prédiction au format .pkl</a:t>
            </a:r>
          </a:p>
          <a:p>
            <a:pPr marL="285750" indent="-285750" algn="l">
              <a:buFont typeface="Wingdings" panose="05000000000000000000" pitchFamily="2" charset="2"/>
              <a:buChar char="§"/>
            </a:pPr>
            <a:r>
              <a:rPr lang="fr-FR" sz="1600" dirty="0">
                <a:solidFill>
                  <a:srgbClr val="002060"/>
                </a:solidFill>
              </a:rPr>
              <a:t>Fichier des données de test </a:t>
            </a:r>
          </a:p>
          <a:p>
            <a:pPr marL="285750" indent="-285750" algn="l">
              <a:buFont typeface="Wingdings" panose="05000000000000000000" pitchFamily="2" charset="2"/>
              <a:buChar char="§"/>
            </a:pPr>
            <a:r>
              <a:rPr lang="fr-FR" sz="1600" dirty="0">
                <a:solidFill>
                  <a:srgbClr val="002060"/>
                </a:solidFill>
              </a:rPr>
              <a:t>Fichier des dépendances requises  (requirements.txt)</a:t>
            </a:r>
          </a:p>
          <a:p>
            <a:pPr algn="l"/>
            <a:endParaRPr lang="fr-FR" sz="1600" b="1" dirty="0">
              <a:solidFill>
                <a:srgbClr val="002060"/>
              </a:solidFill>
            </a:endParaRPr>
          </a:p>
        </p:txBody>
      </p:sp>
      <p:sp>
        <p:nvSpPr>
          <p:cNvPr id="1037" name="Titre 1">
            <a:extLst>
              <a:ext uri="{FF2B5EF4-FFF2-40B4-BE49-F238E27FC236}">
                <a16:creationId xmlns:a16="http://schemas.microsoft.com/office/drawing/2014/main" id="{EB589859-BF42-A577-04EE-D704B698AE5F}"/>
              </a:ext>
            </a:extLst>
          </p:cNvPr>
          <p:cNvSpPr txBox="1">
            <a:spLocks/>
          </p:cNvSpPr>
          <p:nvPr/>
        </p:nvSpPr>
        <p:spPr>
          <a:xfrm>
            <a:off x="2657272" y="3215843"/>
            <a:ext cx="5225097" cy="707940"/>
          </a:xfrm>
          <a:prstGeom prst="rect">
            <a:avLst/>
          </a:prstGeom>
          <a:ln>
            <a:noFill/>
            <a:prstDash val="sysDash"/>
          </a:ln>
        </p:spPr>
        <p:txBody>
          <a:bodyPr>
            <a:noAutofit/>
          </a:bodyPr>
          <a:lstStyle>
            <a:defPPr rtl="0">
              <a:defRPr lang="fr-fr"/>
            </a:defPPr>
            <a:lvl1pPr algn="ctr">
              <a:lnSpc>
                <a:spcPct val="90000"/>
              </a:lnSpc>
              <a:spcBef>
                <a:spcPct val="0"/>
              </a:spcBef>
              <a:buNone/>
              <a:defRPr sz="2400" i="0" spc="-50" baseline="0">
                <a:solidFill>
                  <a:schemeClr val="tx1">
                    <a:lumMod val="75000"/>
                    <a:lumOff val="25000"/>
                  </a:schemeClr>
                </a:solidFill>
                <a:latin typeface="Avenir Next LT Pro Light" panose="020F0502020204030204" pitchFamily="34" charset="0"/>
                <a:ea typeface="Cambria" panose="02040503050406030204" pitchFamily="18" charset="0"/>
                <a:cs typeface="+mj-cs"/>
              </a:defRPr>
            </a:lvl1pPr>
          </a:lstStyle>
          <a:p>
            <a:r>
              <a:rPr lang="fr-FR" sz="1800" b="1" dirty="0">
                <a:solidFill>
                  <a:srgbClr val="002060"/>
                </a:solidFill>
              </a:rPr>
              <a:t>Mise en production du tableau de bord</a:t>
            </a:r>
          </a:p>
          <a:p>
            <a:r>
              <a:rPr lang="fr-FR" sz="1800" b="1" dirty="0">
                <a:solidFill>
                  <a:srgbClr val="002060"/>
                </a:solidFill>
              </a:rPr>
              <a:t>Interface (UI) :</a:t>
            </a:r>
          </a:p>
        </p:txBody>
      </p:sp>
      <p:pic>
        <p:nvPicPr>
          <p:cNvPr id="1041" name="Picture 6" descr="Deploying Python Applications for Free using Render | by melbdataguy |  Medium">
            <a:extLst>
              <a:ext uri="{FF2B5EF4-FFF2-40B4-BE49-F238E27FC236}">
                <a16:creationId xmlns:a16="http://schemas.microsoft.com/office/drawing/2014/main" id="{7A9701D5-21BA-4BA9-4B1D-2A008992D08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010" t="35425" r="4218" b="42911"/>
          <a:stretch/>
        </p:blipFill>
        <p:spPr bwMode="auto">
          <a:xfrm>
            <a:off x="2736479" y="3754809"/>
            <a:ext cx="1726679" cy="400415"/>
          </a:xfrm>
          <a:prstGeom prst="rect">
            <a:avLst/>
          </a:prstGeom>
          <a:noFill/>
          <a:extLst>
            <a:ext uri="{909E8E84-426E-40DD-AFC4-6F175D3DCCD1}">
              <a14:hiddenFill xmlns:a14="http://schemas.microsoft.com/office/drawing/2010/main">
                <a:solidFill>
                  <a:srgbClr val="FFFFFF"/>
                </a:solidFill>
              </a14:hiddenFill>
            </a:ext>
          </a:extLst>
        </p:spPr>
      </p:pic>
      <p:cxnSp>
        <p:nvCxnSpPr>
          <p:cNvPr id="1042" name="Connecteur droit avec flèche 1041">
            <a:extLst>
              <a:ext uri="{FF2B5EF4-FFF2-40B4-BE49-F238E27FC236}">
                <a16:creationId xmlns:a16="http://schemas.microsoft.com/office/drawing/2014/main" id="{CB4ED158-BD95-48E2-FCC1-0601B43BFD72}"/>
              </a:ext>
            </a:extLst>
          </p:cNvPr>
          <p:cNvCxnSpPr>
            <a:cxnSpLocks/>
          </p:cNvCxnSpPr>
          <p:nvPr/>
        </p:nvCxnSpPr>
        <p:spPr>
          <a:xfrm flipV="1">
            <a:off x="5585431" y="616790"/>
            <a:ext cx="0" cy="93064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67" name="Connecteur droit avec flèche 1066">
            <a:extLst>
              <a:ext uri="{FF2B5EF4-FFF2-40B4-BE49-F238E27FC236}">
                <a16:creationId xmlns:a16="http://schemas.microsoft.com/office/drawing/2014/main" id="{5E44AD41-D542-55F2-3936-04E82840F427}"/>
              </a:ext>
            </a:extLst>
          </p:cNvPr>
          <p:cNvCxnSpPr>
            <a:cxnSpLocks/>
          </p:cNvCxnSpPr>
          <p:nvPr/>
        </p:nvCxnSpPr>
        <p:spPr>
          <a:xfrm flipV="1">
            <a:off x="5580907" y="2047607"/>
            <a:ext cx="0" cy="894763"/>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81" name="Connecteur droit avec flèche 1080">
            <a:extLst>
              <a:ext uri="{FF2B5EF4-FFF2-40B4-BE49-F238E27FC236}">
                <a16:creationId xmlns:a16="http://schemas.microsoft.com/office/drawing/2014/main" id="{75E7E3C0-8404-869B-3B49-95ACA51B18EE}"/>
              </a:ext>
            </a:extLst>
          </p:cNvPr>
          <p:cNvCxnSpPr>
            <a:cxnSpLocks/>
          </p:cNvCxnSpPr>
          <p:nvPr/>
        </p:nvCxnSpPr>
        <p:spPr>
          <a:xfrm>
            <a:off x="56514" y="2896787"/>
            <a:ext cx="4097245" cy="2984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82" name="Connecteur droit avec flèche 1081">
            <a:extLst>
              <a:ext uri="{FF2B5EF4-FFF2-40B4-BE49-F238E27FC236}">
                <a16:creationId xmlns:a16="http://schemas.microsoft.com/office/drawing/2014/main" id="{52CC00A4-A5A8-4AE8-B937-A3AEE58DE814}"/>
              </a:ext>
            </a:extLst>
          </p:cNvPr>
          <p:cNvCxnSpPr>
            <a:cxnSpLocks/>
          </p:cNvCxnSpPr>
          <p:nvPr/>
        </p:nvCxnSpPr>
        <p:spPr>
          <a:xfrm flipV="1">
            <a:off x="6308267" y="2870118"/>
            <a:ext cx="5883733" cy="1757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4" name="Picture 4" descr="Images de Credit Consommation – Téléchargement gratuit sur Freepik">
            <a:extLst>
              <a:ext uri="{FF2B5EF4-FFF2-40B4-BE49-F238E27FC236}">
                <a16:creationId xmlns:a16="http://schemas.microsoft.com/office/drawing/2014/main" id="{449EE8F4-CA16-B857-72B3-92F99CE93C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5027" y="4563255"/>
            <a:ext cx="2188649" cy="16511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36FE3E4-FCCC-7659-9A7A-1310A24892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021" y="3673004"/>
            <a:ext cx="1646770" cy="564026"/>
          </a:xfrm>
          <a:prstGeom prst="rect">
            <a:avLst/>
          </a:prstGeom>
          <a:noFill/>
          <a:extLst>
            <a:ext uri="{909E8E84-426E-40DD-AFC4-6F175D3DCCD1}">
              <a14:hiddenFill xmlns:a14="http://schemas.microsoft.com/office/drawing/2010/main">
                <a:solidFill>
                  <a:srgbClr val="FFFFFF"/>
                </a:solidFill>
              </a14:hiddenFill>
            </a:ext>
          </a:extLst>
        </p:spPr>
      </p:pic>
      <p:sp>
        <p:nvSpPr>
          <p:cNvPr id="7" name="Flèche : double flèche horizontale 6">
            <a:extLst>
              <a:ext uri="{FF2B5EF4-FFF2-40B4-BE49-F238E27FC236}">
                <a16:creationId xmlns:a16="http://schemas.microsoft.com/office/drawing/2014/main" id="{612BE519-AD7D-0BA7-9CB4-EA87A28F2583}"/>
              </a:ext>
            </a:extLst>
          </p:cNvPr>
          <p:cNvSpPr/>
          <p:nvPr/>
        </p:nvSpPr>
        <p:spPr>
          <a:xfrm>
            <a:off x="4592823" y="3847824"/>
            <a:ext cx="1307198" cy="356068"/>
          </a:xfrm>
          <a:prstGeom prst="leftRightArrow">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 droite 7">
            <a:extLst>
              <a:ext uri="{FF2B5EF4-FFF2-40B4-BE49-F238E27FC236}">
                <a16:creationId xmlns:a16="http://schemas.microsoft.com/office/drawing/2014/main" id="{16195F8F-D458-7340-9458-06C1271B1EE0}"/>
              </a:ext>
            </a:extLst>
          </p:cNvPr>
          <p:cNvSpPr/>
          <p:nvPr/>
        </p:nvSpPr>
        <p:spPr>
          <a:xfrm>
            <a:off x="5121494" y="1713804"/>
            <a:ext cx="918825" cy="245685"/>
          </a:xfrm>
          <a:prstGeom prst="righ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0522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F7D21-5586-3AE4-859B-88E740485181}"/>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9F81CD9-308B-956E-A502-4583BD966D12}"/>
              </a:ext>
            </a:extLst>
          </p:cNvPr>
          <p:cNvSpPr>
            <a:spLocks noGrp="1"/>
          </p:cNvSpPr>
          <p:nvPr>
            <p:ph type="dt" sz="half" idx="10"/>
          </p:nvPr>
        </p:nvSpPr>
        <p:spPr/>
        <p:txBody>
          <a:bodyPr/>
          <a:lstStyle/>
          <a:p>
            <a:pPr rtl="0"/>
            <a:fld id="{8C7E81F3-FFCD-4236-B158-26C78CAC6E11}" type="datetime1">
              <a:rPr lang="fr-FR" smtClean="0"/>
              <a:t>04/07/2025</a:t>
            </a:fld>
            <a:endParaRPr lang="en-US" dirty="0"/>
          </a:p>
        </p:txBody>
      </p:sp>
      <p:pic>
        <p:nvPicPr>
          <p:cNvPr id="4" name="Image 3">
            <a:extLst>
              <a:ext uri="{FF2B5EF4-FFF2-40B4-BE49-F238E27FC236}">
                <a16:creationId xmlns:a16="http://schemas.microsoft.com/office/drawing/2014/main" id="{BDA41409-F743-E6CA-9150-2294A303D2EA}"/>
              </a:ext>
            </a:extLst>
          </p:cNvPr>
          <p:cNvPicPr>
            <a:picLocks noChangeAspect="1"/>
          </p:cNvPicPr>
          <p:nvPr/>
        </p:nvPicPr>
        <p:blipFill>
          <a:blip r:embed="rId3"/>
          <a:stretch>
            <a:fillRect/>
          </a:stretch>
        </p:blipFill>
        <p:spPr>
          <a:xfrm>
            <a:off x="10630484" y="-1535"/>
            <a:ext cx="1561515" cy="592083"/>
          </a:xfrm>
          <a:prstGeom prst="rect">
            <a:avLst/>
          </a:prstGeom>
        </p:spPr>
      </p:pic>
      <p:sp>
        <p:nvSpPr>
          <p:cNvPr id="2067" name="Titre 1">
            <a:extLst>
              <a:ext uri="{FF2B5EF4-FFF2-40B4-BE49-F238E27FC236}">
                <a16:creationId xmlns:a16="http://schemas.microsoft.com/office/drawing/2014/main" id="{AC626775-1186-7983-9EA6-1DE57F137356}"/>
              </a:ext>
            </a:extLst>
          </p:cNvPr>
          <p:cNvSpPr txBox="1">
            <a:spLocks/>
          </p:cNvSpPr>
          <p:nvPr/>
        </p:nvSpPr>
        <p:spPr>
          <a:xfrm>
            <a:off x="1254539" y="41314"/>
            <a:ext cx="8677433" cy="331640"/>
          </a:xfrm>
          <a:prstGeom prst="rect">
            <a:avLst/>
          </a:prstGeom>
        </p:spPr>
        <p:txBody>
          <a:bodyPr>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fr-FR" sz="2000" dirty="0">
                <a:solidFill>
                  <a:schemeClr val="tx1"/>
                </a:solidFill>
              </a:rPr>
              <a:t>PRÉSENTATION DES GRAPHIQUES DU DASHBOARD</a:t>
            </a:r>
          </a:p>
        </p:txBody>
      </p:sp>
      <p:cxnSp>
        <p:nvCxnSpPr>
          <p:cNvPr id="2068" name="Connecteur droit avec flèche 2067">
            <a:extLst>
              <a:ext uri="{FF2B5EF4-FFF2-40B4-BE49-F238E27FC236}">
                <a16:creationId xmlns:a16="http://schemas.microsoft.com/office/drawing/2014/main" id="{A35DC967-07AA-790A-21EF-0B8F3247D032}"/>
              </a:ext>
            </a:extLst>
          </p:cNvPr>
          <p:cNvCxnSpPr>
            <a:cxnSpLocks/>
          </p:cNvCxnSpPr>
          <p:nvPr/>
        </p:nvCxnSpPr>
        <p:spPr>
          <a:xfrm>
            <a:off x="2818615" y="392768"/>
            <a:ext cx="4592985"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5" name="Image 4">
            <a:extLst>
              <a:ext uri="{FF2B5EF4-FFF2-40B4-BE49-F238E27FC236}">
                <a16:creationId xmlns:a16="http://schemas.microsoft.com/office/drawing/2014/main" id="{8EE23F21-CD13-FCD7-CB36-5E76C047AEC5}"/>
              </a:ext>
            </a:extLst>
          </p:cNvPr>
          <p:cNvPicPr>
            <a:picLocks noChangeAspect="1"/>
          </p:cNvPicPr>
          <p:nvPr/>
        </p:nvPicPr>
        <p:blipFill>
          <a:blip r:embed="rId4"/>
          <a:srcRect l="2655" t="5879" r="2265"/>
          <a:stretch/>
        </p:blipFill>
        <p:spPr>
          <a:xfrm>
            <a:off x="966110" y="590548"/>
            <a:ext cx="9305464" cy="4714871"/>
          </a:xfrm>
          <a:prstGeom prst="rect">
            <a:avLst/>
          </a:prstGeom>
        </p:spPr>
      </p:pic>
      <p:pic>
        <p:nvPicPr>
          <p:cNvPr id="7" name="Image 6">
            <a:extLst>
              <a:ext uri="{FF2B5EF4-FFF2-40B4-BE49-F238E27FC236}">
                <a16:creationId xmlns:a16="http://schemas.microsoft.com/office/drawing/2014/main" id="{8625F6DB-B9A6-288F-C0BA-D7117AB7F28F}"/>
              </a:ext>
            </a:extLst>
          </p:cNvPr>
          <p:cNvPicPr>
            <a:picLocks noChangeAspect="1"/>
          </p:cNvPicPr>
          <p:nvPr/>
        </p:nvPicPr>
        <p:blipFill>
          <a:blip r:embed="rId5"/>
          <a:stretch>
            <a:fillRect/>
          </a:stretch>
        </p:blipFill>
        <p:spPr>
          <a:xfrm>
            <a:off x="966110" y="5226526"/>
            <a:ext cx="9305464" cy="1048951"/>
          </a:xfrm>
          <a:prstGeom prst="rect">
            <a:avLst/>
          </a:prstGeom>
        </p:spPr>
      </p:pic>
      <p:sp>
        <p:nvSpPr>
          <p:cNvPr id="8" name="ZoneTexte 7">
            <a:extLst>
              <a:ext uri="{FF2B5EF4-FFF2-40B4-BE49-F238E27FC236}">
                <a16:creationId xmlns:a16="http://schemas.microsoft.com/office/drawing/2014/main" id="{E80FA4C0-7058-413E-4DEC-AE31610EE871}"/>
              </a:ext>
            </a:extLst>
          </p:cNvPr>
          <p:cNvSpPr txBox="1"/>
          <p:nvPr/>
        </p:nvSpPr>
        <p:spPr>
          <a:xfrm>
            <a:off x="-18425" y="8635"/>
            <a:ext cx="2187019" cy="646331"/>
          </a:xfrm>
          <a:prstGeom prst="rect">
            <a:avLst/>
          </a:prstGeom>
          <a:noFill/>
        </p:spPr>
        <p:txBody>
          <a:bodyPr wrap="square" rtlCol="0">
            <a:spAutoFit/>
          </a:bodyPr>
          <a:lstStyle/>
          <a:p>
            <a:pPr algn="ctr"/>
            <a:r>
              <a:rPr lang="fr-FR" b="1" dirty="0">
                <a:solidFill>
                  <a:srgbClr val="FF0000"/>
                </a:solidFill>
              </a:rPr>
              <a:t>PAGE DES CRITÈRES DU CLIENT</a:t>
            </a:r>
          </a:p>
        </p:txBody>
      </p:sp>
      <p:sp>
        <p:nvSpPr>
          <p:cNvPr id="10" name="Rectangle 9">
            <a:extLst>
              <a:ext uri="{FF2B5EF4-FFF2-40B4-BE49-F238E27FC236}">
                <a16:creationId xmlns:a16="http://schemas.microsoft.com/office/drawing/2014/main" id="{C8A62DA4-8C69-B6CC-2461-8D32FB6CAE46}"/>
              </a:ext>
            </a:extLst>
          </p:cNvPr>
          <p:cNvSpPr/>
          <p:nvPr/>
        </p:nvSpPr>
        <p:spPr>
          <a:xfrm>
            <a:off x="886120" y="2422689"/>
            <a:ext cx="9502218" cy="29411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34B74B52-E5F7-6FAC-DADA-3B237C5677D4}"/>
              </a:ext>
            </a:extLst>
          </p:cNvPr>
          <p:cNvSpPr txBox="1"/>
          <p:nvPr/>
        </p:nvSpPr>
        <p:spPr>
          <a:xfrm>
            <a:off x="8938714" y="842828"/>
            <a:ext cx="3124200" cy="523220"/>
          </a:xfrm>
          <a:prstGeom prst="rect">
            <a:avLst/>
          </a:prstGeom>
          <a:noFill/>
          <a:ln>
            <a:solidFill>
              <a:srgbClr val="002060"/>
            </a:solidFill>
          </a:ln>
        </p:spPr>
        <p:txBody>
          <a:bodyPr wrap="square">
            <a:spAutoFit/>
          </a:bodyPr>
          <a:lstStyle/>
          <a:p>
            <a:pPr algn="ctr"/>
            <a:r>
              <a:rPr lang="fr-FR" sz="1400" b="0" i="0" dirty="0">
                <a:solidFill>
                  <a:srgbClr val="31333F"/>
                </a:solidFill>
                <a:effectLst/>
                <a:latin typeface="Avenir Next LT Pro Lightyle (En-têtes)"/>
              </a:rPr>
              <a:t>Les champs de saisie des </a:t>
            </a:r>
            <a:r>
              <a:rPr lang="fr-FR" sz="1400" b="1" i="0" dirty="0">
                <a:solidFill>
                  <a:srgbClr val="31333F"/>
                </a:solidFill>
                <a:effectLst/>
                <a:latin typeface="Avenir Next LT Pro Lightyle (En-têtes)"/>
              </a:rPr>
              <a:t>caractéristiques du client</a:t>
            </a:r>
            <a:endParaRPr lang="fr-FR" sz="1400" b="1" dirty="0">
              <a:latin typeface="Avenir Next LT Pro Lightyle (En-têtes)"/>
            </a:endParaRPr>
          </a:p>
        </p:txBody>
      </p:sp>
      <p:cxnSp>
        <p:nvCxnSpPr>
          <p:cNvPr id="14" name="Connecteur droit avec flèche 13">
            <a:extLst>
              <a:ext uri="{FF2B5EF4-FFF2-40B4-BE49-F238E27FC236}">
                <a16:creationId xmlns:a16="http://schemas.microsoft.com/office/drawing/2014/main" id="{E132E401-AF5C-742C-1502-3FD36B4E5901}"/>
              </a:ext>
            </a:extLst>
          </p:cNvPr>
          <p:cNvCxnSpPr>
            <a:cxnSpLocks/>
          </p:cNvCxnSpPr>
          <p:nvPr/>
        </p:nvCxnSpPr>
        <p:spPr>
          <a:xfrm flipH="1">
            <a:off x="10299219" y="1385768"/>
            <a:ext cx="347168" cy="990855"/>
          </a:xfrm>
          <a:prstGeom prst="straightConnector1">
            <a:avLst/>
          </a:prstGeom>
          <a:ln w="1905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70235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0BB96-D234-E69F-C779-ECCD5C99C6CE}"/>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704340E-55A3-FA89-DCC4-FE9875BDB8DA}"/>
              </a:ext>
            </a:extLst>
          </p:cNvPr>
          <p:cNvSpPr>
            <a:spLocks noGrp="1"/>
          </p:cNvSpPr>
          <p:nvPr>
            <p:ph type="dt" sz="half" idx="10"/>
          </p:nvPr>
        </p:nvSpPr>
        <p:spPr/>
        <p:txBody>
          <a:bodyPr/>
          <a:lstStyle/>
          <a:p>
            <a:pPr rtl="0"/>
            <a:fld id="{8C7E81F3-FFCD-4236-B158-26C78CAC6E11}" type="datetime1">
              <a:rPr lang="fr-FR" smtClean="0"/>
              <a:t>04/07/2025</a:t>
            </a:fld>
            <a:endParaRPr lang="en-US" dirty="0"/>
          </a:p>
        </p:txBody>
      </p:sp>
      <p:pic>
        <p:nvPicPr>
          <p:cNvPr id="4" name="Image 3">
            <a:extLst>
              <a:ext uri="{FF2B5EF4-FFF2-40B4-BE49-F238E27FC236}">
                <a16:creationId xmlns:a16="http://schemas.microsoft.com/office/drawing/2014/main" id="{D7A34A7E-19E8-96DD-96B1-86E8E721963E}"/>
              </a:ext>
            </a:extLst>
          </p:cNvPr>
          <p:cNvPicPr>
            <a:picLocks noChangeAspect="1"/>
          </p:cNvPicPr>
          <p:nvPr/>
        </p:nvPicPr>
        <p:blipFill>
          <a:blip r:embed="rId3"/>
          <a:stretch>
            <a:fillRect/>
          </a:stretch>
        </p:blipFill>
        <p:spPr>
          <a:xfrm>
            <a:off x="10630484" y="-1535"/>
            <a:ext cx="1561515" cy="592083"/>
          </a:xfrm>
          <a:prstGeom prst="rect">
            <a:avLst/>
          </a:prstGeom>
        </p:spPr>
      </p:pic>
      <p:cxnSp>
        <p:nvCxnSpPr>
          <p:cNvPr id="2068" name="Connecteur droit avec flèche 2067">
            <a:extLst>
              <a:ext uri="{FF2B5EF4-FFF2-40B4-BE49-F238E27FC236}">
                <a16:creationId xmlns:a16="http://schemas.microsoft.com/office/drawing/2014/main" id="{A3899754-1374-08FC-F4BC-ECD152A314B3}"/>
              </a:ext>
            </a:extLst>
          </p:cNvPr>
          <p:cNvCxnSpPr>
            <a:cxnSpLocks/>
          </p:cNvCxnSpPr>
          <p:nvPr/>
        </p:nvCxnSpPr>
        <p:spPr>
          <a:xfrm>
            <a:off x="2818615" y="392768"/>
            <a:ext cx="4592985"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6" name="Image 5">
            <a:extLst>
              <a:ext uri="{FF2B5EF4-FFF2-40B4-BE49-F238E27FC236}">
                <a16:creationId xmlns:a16="http://schemas.microsoft.com/office/drawing/2014/main" id="{D762EE08-9E09-E6E4-D249-7C8D01CFA98D}"/>
              </a:ext>
            </a:extLst>
          </p:cNvPr>
          <p:cNvPicPr>
            <a:picLocks noChangeAspect="1"/>
          </p:cNvPicPr>
          <p:nvPr/>
        </p:nvPicPr>
        <p:blipFill>
          <a:blip r:embed="rId4"/>
          <a:srcRect r="2193"/>
          <a:stretch/>
        </p:blipFill>
        <p:spPr>
          <a:xfrm>
            <a:off x="1046509" y="3505202"/>
            <a:ext cx="9373841" cy="2846475"/>
          </a:xfrm>
          <a:prstGeom prst="rect">
            <a:avLst/>
          </a:prstGeom>
        </p:spPr>
      </p:pic>
      <p:pic>
        <p:nvPicPr>
          <p:cNvPr id="10" name="Image 9">
            <a:extLst>
              <a:ext uri="{FF2B5EF4-FFF2-40B4-BE49-F238E27FC236}">
                <a16:creationId xmlns:a16="http://schemas.microsoft.com/office/drawing/2014/main" id="{F1459D93-8347-8E51-42F8-6ADA92F50C75}"/>
              </a:ext>
            </a:extLst>
          </p:cNvPr>
          <p:cNvPicPr>
            <a:picLocks noChangeAspect="1"/>
          </p:cNvPicPr>
          <p:nvPr/>
        </p:nvPicPr>
        <p:blipFill>
          <a:blip r:embed="rId5"/>
          <a:srcRect l="2655" t="5879" r="2265"/>
          <a:stretch/>
        </p:blipFill>
        <p:spPr>
          <a:xfrm>
            <a:off x="1046509" y="506323"/>
            <a:ext cx="9305464" cy="2846477"/>
          </a:xfrm>
          <a:prstGeom prst="rect">
            <a:avLst/>
          </a:prstGeom>
        </p:spPr>
      </p:pic>
      <p:sp>
        <p:nvSpPr>
          <p:cNvPr id="12" name="Titre 1">
            <a:extLst>
              <a:ext uri="{FF2B5EF4-FFF2-40B4-BE49-F238E27FC236}">
                <a16:creationId xmlns:a16="http://schemas.microsoft.com/office/drawing/2014/main" id="{24C3C1AC-E285-356A-490A-ECDE6DD762E6}"/>
              </a:ext>
            </a:extLst>
          </p:cNvPr>
          <p:cNvSpPr txBox="1">
            <a:spLocks/>
          </p:cNvSpPr>
          <p:nvPr/>
        </p:nvSpPr>
        <p:spPr>
          <a:xfrm>
            <a:off x="1254539" y="41314"/>
            <a:ext cx="8677433" cy="331640"/>
          </a:xfrm>
          <a:prstGeom prst="rect">
            <a:avLst/>
          </a:prstGeom>
        </p:spPr>
        <p:txBody>
          <a:bodyPr>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fr-FR" sz="2000" dirty="0">
                <a:solidFill>
                  <a:schemeClr val="tx1"/>
                </a:solidFill>
              </a:rPr>
              <a:t>PRÉSENTATION DES GRAPHIQUES DU DASHBOARD</a:t>
            </a:r>
          </a:p>
        </p:txBody>
      </p:sp>
      <p:sp>
        <p:nvSpPr>
          <p:cNvPr id="13" name="Rectangle 12">
            <a:extLst>
              <a:ext uri="{FF2B5EF4-FFF2-40B4-BE49-F238E27FC236}">
                <a16:creationId xmlns:a16="http://schemas.microsoft.com/office/drawing/2014/main" id="{1680DD02-E755-9D33-88D7-C170465F89B5}"/>
              </a:ext>
            </a:extLst>
          </p:cNvPr>
          <p:cNvSpPr/>
          <p:nvPr/>
        </p:nvSpPr>
        <p:spPr>
          <a:xfrm>
            <a:off x="2818614" y="3505202"/>
            <a:ext cx="2714919" cy="3503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6084A995-C7E3-A2B9-D4CE-8F05337F03C5}"/>
              </a:ext>
            </a:extLst>
          </p:cNvPr>
          <p:cNvSpPr txBox="1"/>
          <p:nvPr/>
        </p:nvSpPr>
        <p:spPr>
          <a:xfrm>
            <a:off x="313188" y="4405219"/>
            <a:ext cx="3124200" cy="738664"/>
          </a:xfrm>
          <a:prstGeom prst="rect">
            <a:avLst/>
          </a:prstGeom>
          <a:noFill/>
          <a:ln>
            <a:solidFill>
              <a:srgbClr val="002060"/>
            </a:solidFill>
          </a:ln>
        </p:spPr>
        <p:txBody>
          <a:bodyPr wrap="square">
            <a:spAutoFit/>
          </a:bodyPr>
          <a:lstStyle/>
          <a:p>
            <a:pPr algn="ctr"/>
            <a:r>
              <a:rPr lang="fr-FR" sz="1400" b="0" i="0" dirty="0">
                <a:solidFill>
                  <a:srgbClr val="31333F"/>
                </a:solidFill>
                <a:effectLst/>
                <a:latin typeface="Avenir Next LT Pro Lightyle (En-têtes)"/>
              </a:rPr>
              <a:t>Bouto</a:t>
            </a:r>
            <a:r>
              <a:rPr lang="fr-FR" sz="1400" dirty="0">
                <a:solidFill>
                  <a:srgbClr val="31333F"/>
                </a:solidFill>
                <a:latin typeface="Avenir Next LT Pro Lightyle (En-têtes)"/>
              </a:rPr>
              <a:t>n d’activation du calcul de la </a:t>
            </a:r>
            <a:r>
              <a:rPr lang="fr-FR" sz="1400" b="1" dirty="0">
                <a:solidFill>
                  <a:srgbClr val="31333F"/>
                </a:solidFill>
                <a:latin typeface="Avenir Next LT Pro Lightyle (En-têtes)"/>
              </a:rPr>
              <a:t>probabilité de défaut de remboursement</a:t>
            </a:r>
            <a:r>
              <a:rPr lang="fr-FR" sz="1400" dirty="0">
                <a:solidFill>
                  <a:srgbClr val="31333F"/>
                </a:solidFill>
                <a:latin typeface="Avenir Next LT Pro Lightyle (En-têtes)"/>
              </a:rPr>
              <a:t> du demandeur</a:t>
            </a:r>
            <a:endParaRPr lang="fr-FR" sz="1400" b="1" dirty="0">
              <a:latin typeface="Avenir Next LT Pro Lightyle (En-têtes)"/>
            </a:endParaRPr>
          </a:p>
        </p:txBody>
      </p:sp>
      <p:cxnSp>
        <p:nvCxnSpPr>
          <p:cNvPr id="15" name="Connecteur droit avec flèche 14">
            <a:extLst>
              <a:ext uri="{FF2B5EF4-FFF2-40B4-BE49-F238E27FC236}">
                <a16:creationId xmlns:a16="http://schemas.microsoft.com/office/drawing/2014/main" id="{0D046ED9-B74F-2502-D81D-B5182B3C6700}"/>
              </a:ext>
            </a:extLst>
          </p:cNvPr>
          <p:cNvCxnSpPr>
            <a:cxnSpLocks/>
          </p:cNvCxnSpPr>
          <p:nvPr/>
        </p:nvCxnSpPr>
        <p:spPr>
          <a:xfrm flipV="1">
            <a:off x="1875288" y="3855563"/>
            <a:ext cx="943326" cy="549656"/>
          </a:xfrm>
          <a:prstGeom prst="straightConnector1">
            <a:avLst/>
          </a:prstGeom>
          <a:ln w="1905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ZoneTexte 17">
            <a:extLst>
              <a:ext uri="{FF2B5EF4-FFF2-40B4-BE49-F238E27FC236}">
                <a16:creationId xmlns:a16="http://schemas.microsoft.com/office/drawing/2014/main" id="{420C2D1A-6F9E-E228-DDC2-3ACD40BC3AEE}"/>
              </a:ext>
            </a:extLst>
          </p:cNvPr>
          <p:cNvSpPr txBox="1"/>
          <p:nvPr/>
        </p:nvSpPr>
        <p:spPr>
          <a:xfrm>
            <a:off x="8925017" y="4609457"/>
            <a:ext cx="3124200" cy="523220"/>
          </a:xfrm>
          <a:prstGeom prst="rect">
            <a:avLst/>
          </a:prstGeom>
          <a:noFill/>
          <a:ln>
            <a:solidFill>
              <a:srgbClr val="002060"/>
            </a:solidFill>
          </a:ln>
        </p:spPr>
        <p:txBody>
          <a:bodyPr wrap="square">
            <a:spAutoFit/>
          </a:bodyPr>
          <a:lstStyle/>
          <a:p>
            <a:pPr algn="ctr"/>
            <a:r>
              <a:rPr lang="fr-FR" sz="1400" b="0" i="0" dirty="0">
                <a:solidFill>
                  <a:srgbClr val="31333F"/>
                </a:solidFill>
                <a:effectLst/>
                <a:latin typeface="Avenir Next LT Pro Lightyle (En-têtes)"/>
              </a:rPr>
              <a:t>Bouton de </a:t>
            </a:r>
            <a:r>
              <a:rPr lang="fr-FR" sz="1400" b="1" i="0" dirty="0">
                <a:solidFill>
                  <a:srgbClr val="31333F"/>
                </a:solidFill>
                <a:effectLst/>
                <a:latin typeface="Avenir Next LT Pro Lightyle (En-têtes)"/>
              </a:rPr>
              <a:t>réinitialisation du formulaire de saisie des informations </a:t>
            </a:r>
            <a:endParaRPr lang="fr-FR" sz="1400" b="1" dirty="0">
              <a:latin typeface="Avenir Next LT Pro Lightyle (En-têtes)"/>
            </a:endParaRPr>
          </a:p>
        </p:txBody>
      </p:sp>
      <p:sp>
        <p:nvSpPr>
          <p:cNvPr id="19" name="Rectangle 18">
            <a:extLst>
              <a:ext uri="{FF2B5EF4-FFF2-40B4-BE49-F238E27FC236}">
                <a16:creationId xmlns:a16="http://schemas.microsoft.com/office/drawing/2014/main" id="{91EECA58-4B86-95F9-6630-209C20573BDF}"/>
              </a:ext>
            </a:extLst>
          </p:cNvPr>
          <p:cNvSpPr/>
          <p:nvPr/>
        </p:nvSpPr>
        <p:spPr>
          <a:xfrm>
            <a:off x="5948178" y="3505202"/>
            <a:ext cx="2714919" cy="3503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D243A333-130C-C85B-A638-1F8B04ACCE95}"/>
              </a:ext>
            </a:extLst>
          </p:cNvPr>
          <p:cNvCxnSpPr>
            <a:cxnSpLocks/>
            <a:stCxn id="18" idx="0"/>
          </p:cNvCxnSpPr>
          <p:nvPr/>
        </p:nvCxnSpPr>
        <p:spPr>
          <a:xfrm flipH="1" flipV="1">
            <a:off x="8663097" y="3855563"/>
            <a:ext cx="1824020" cy="753894"/>
          </a:xfrm>
          <a:prstGeom prst="straightConnector1">
            <a:avLst/>
          </a:prstGeom>
          <a:ln w="1905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88594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9156E-5C96-B22B-EE7C-9C52C73A4CA6}"/>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4654143-350F-793B-D8A5-6A46BC4378D9}"/>
              </a:ext>
            </a:extLst>
          </p:cNvPr>
          <p:cNvSpPr>
            <a:spLocks noGrp="1"/>
          </p:cNvSpPr>
          <p:nvPr>
            <p:ph type="dt" sz="half" idx="10"/>
          </p:nvPr>
        </p:nvSpPr>
        <p:spPr/>
        <p:txBody>
          <a:bodyPr/>
          <a:lstStyle/>
          <a:p>
            <a:pPr rtl="0"/>
            <a:fld id="{8C7E81F3-FFCD-4236-B158-26C78CAC6E11}" type="datetime1">
              <a:rPr lang="fr-FR" smtClean="0"/>
              <a:t>04/07/2025</a:t>
            </a:fld>
            <a:endParaRPr lang="en-US" dirty="0"/>
          </a:p>
        </p:txBody>
      </p:sp>
      <p:pic>
        <p:nvPicPr>
          <p:cNvPr id="4" name="Image 3">
            <a:extLst>
              <a:ext uri="{FF2B5EF4-FFF2-40B4-BE49-F238E27FC236}">
                <a16:creationId xmlns:a16="http://schemas.microsoft.com/office/drawing/2014/main" id="{464F4240-3D4C-62F0-9DED-BBC39D96D9AE}"/>
              </a:ext>
            </a:extLst>
          </p:cNvPr>
          <p:cNvPicPr>
            <a:picLocks noChangeAspect="1"/>
          </p:cNvPicPr>
          <p:nvPr/>
        </p:nvPicPr>
        <p:blipFill>
          <a:blip r:embed="rId3"/>
          <a:stretch>
            <a:fillRect/>
          </a:stretch>
        </p:blipFill>
        <p:spPr>
          <a:xfrm>
            <a:off x="10630484" y="-1535"/>
            <a:ext cx="1561515" cy="592083"/>
          </a:xfrm>
          <a:prstGeom prst="rect">
            <a:avLst/>
          </a:prstGeom>
        </p:spPr>
      </p:pic>
      <p:sp>
        <p:nvSpPr>
          <p:cNvPr id="2067" name="Titre 1">
            <a:extLst>
              <a:ext uri="{FF2B5EF4-FFF2-40B4-BE49-F238E27FC236}">
                <a16:creationId xmlns:a16="http://schemas.microsoft.com/office/drawing/2014/main" id="{6510F5F7-0E37-85E7-9874-5B845543814C}"/>
              </a:ext>
            </a:extLst>
          </p:cNvPr>
          <p:cNvSpPr txBox="1">
            <a:spLocks/>
          </p:cNvSpPr>
          <p:nvPr/>
        </p:nvSpPr>
        <p:spPr>
          <a:xfrm>
            <a:off x="1254539" y="41314"/>
            <a:ext cx="8677433" cy="331640"/>
          </a:xfrm>
          <a:prstGeom prst="rect">
            <a:avLst/>
          </a:prstGeom>
        </p:spPr>
        <p:txBody>
          <a:bodyPr>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fr-FR" sz="2000" dirty="0">
                <a:solidFill>
                  <a:schemeClr val="tx1"/>
                </a:solidFill>
              </a:rPr>
              <a:t>PRÉSENTATION DES GRAPHIQUES DU DASHBOARD</a:t>
            </a:r>
          </a:p>
        </p:txBody>
      </p:sp>
      <p:cxnSp>
        <p:nvCxnSpPr>
          <p:cNvPr id="2068" name="Connecteur droit avec flèche 2067">
            <a:extLst>
              <a:ext uri="{FF2B5EF4-FFF2-40B4-BE49-F238E27FC236}">
                <a16:creationId xmlns:a16="http://schemas.microsoft.com/office/drawing/2014/main" id="{7D25F72D-EE0D-D0DC-9DC0-AFF4710A3A97}"/>
              </a:ext>
            </a:extLst>
          </p:cNvPr>
          <p:cNvCxnSpPr>
            <a:cxnSpLocks/>
          </p:cNvCxnSpPr>
          <p:nvPr/>
        </p:nvCxnSpPr>
        <p:spPr>
          <a:xfrm>
            <a:off x="2818615" y="392768"/>
            <a:ext cx="4592985"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5" name="Image 4">
            <a:extLst>
              <a:ext uri="{FF2B5EF4-FFF2-40B4-BE49-F238E27FC236}">
                <a16:creationId xmlns:a16="http://schemas.microsoft.com/office/drawing/2014/main" id="{E87430F1-6A6E-03CC-7D38-8BCC797E0505}"/>
              </a:ext>
            </a:extLst>
          </p:cNvPr>
          <p:cNvPicPr>
            <a:picLocks noChangeAspect="1"/>
          </p:cNvPicPr>
          <p:nvPr/>
        </p:nvPicPr>
        <p:blipFill>
          <a:blip r:embed="rId4"/>
          <a:stretch>
            <a:fillRect/>
          </a:stretch>
        </p:blipFill>
        <p:spPr>
          <a:xfrm>
            <a:off x="2013387" y="590548"/>
            <a:ext cx="5939201" cy="2462213"/>
          </a:xfrm>
          <a:prstGeom prst="rect">
            <a:avLst/>
          </a:prstGeom>
        </p:spPr>
      </p:pic>
      <p:pic>
        <p:nvPicPr>
          <p:cNvPr id="9" name="Image 8">
            <a:extLst>
              <a:ext uri="{FF2B5EF4-FFF2-40B4-BE49-F238E27FC236}">
                <a16:creationId xmlns:a16="http://schemas.microsoft.com/office/drawing/2014/main" id="{E3A7F084-B10E-6AE5-9FAC-8A2F8B82950D}"/>
              </a:ext>
            </a:extLst>
          </p:cNvPr>
          <p:cNvPicPr>
            <a:picLocks noChangeAspect="1"/>
          </p:cNvPicPr>
          <p:nvPr/>
        </p:nvPicPr>
        <p:blipFill>
          <a:blip r:embed="rId5"/>
          <a:stretch>
            <a:fillRect/>
          </a:stretch>
        </p:blipFill>
        <p:spPr>
          <a:xfrm>
            <a:off x="1727151" y="2787433"/>
            <a:ext cx="6789494" cy="2237920"/>
          </a:xfrm>
          <a:prstGeom prst="rect">
            <a:avLst/>
          </a:prstGeom>
        </p:spPr>
      </p:pic>
      <p:pic>
        <p:nvPicPr>
          <p:cNvPr id="11" name="Image 10">
            <a:extLst>
              <a:ext uri="{FF2B5EF4-FFF2-40B4-BE49-F238E27FC236}">
                <a16:creationId xmlns:a16="http://schemas.microsoft.com/office/drawing/2014/main" id="{10B32F9E-2EBB-B52E-A1CA-0C271D583981}"/>
              </a:ext>
            </a:extLst>
          </p:cNvPr>
          <p:cNvPicPr>
            <a:picLocks noChangeAspect="1"/>
          </p:cNvPicPr>
          <p:nvPr/>
        </p:nvPicPr>
        <p:blipFill>
          <a:blip r:embed="rId6"/>
          <a:stretch>
            <a:fillRect/>
          </a:stretch>
        </p:blipFill>
        <p:spPr>
          <a:xfrm>
            <a:off x="2215240" y="5077121"/>
            <a:ext cx="5234460" cy="1054162"/>
          </a:xfrm>
          <a:prstGeom prst="rect">
            <a:avLst/>
          </a:prstGeom>
        </p:spPr>
      </p:pic>
      <p:sp>
        <p:nvSpPr>
          <p:cNvPr id="13" name="ZoneTexte 12">
            <a:extLst>
              <a:ext uri="{FF2B5EF4-FFF2-40B4-BE49-F238E27FC236}">
                <a16:creationId xmlns:a16="http://schemas.microsoft.com/office/drawing/2014/main" id="{2DDB2522-CA2A-0976-7410-55957D58C96A}"/>
              </a:ext>
            </a:extLst>
          </p:cNvPr>
          <p:cNvSpPr txBox="1"/>
          <p:nvPr/>
        </p:nvSpPr>
        <p:spPr>
          <a:xfrm>
            <a:off x="8823815" y="1436929"/>
            <a:ext cx="3124200" cy="2677656"/>
          </a:xfrm>
          <a:prstGeom prst="rect">
            <a:avLst/>
          </a:prstGeom>
          <a:noFill/>
          <a:ln>
            <a:solidFill>
              <a:srgbClr val="002060"/>
            </a:solidFill>
          </a:ln>
        </p:spPr>
        <p:txBody>
          <a:bodyPr wrap="square">
            <a:spAutoFit/>
          </a:bodyPr>
          <a:lstStyle/>
          <a:p>
            <a:pPr algn="ctr"/>
            <a:r>
              <a:rPr lang="fr-FR" sz="1400" b="0" i="0" dirty="0">
                <a:solidFill>
                  <a:srgbClr val="31333F"/>
                </a:solidFill>
                <a:effectLst/>
                <a:latin typeface="Source Sans Pro" panose="020B0503030403020204" pitchFamily="34" charset="0"/>
              </a:rPr>
              <a:t>ℹ️ </a:t>
            </a:r>
            <a:r>
              <a:rPr lang="fr-FR" sz="1400" b="1" i="0" dirty="0">
                <a:solidFill>
                  <a:srgbClr val="31333F"/>
                </a:solidFill>
                <a:effectLst/>
                <a:latin typeface="Source Sans Pro" panose="020B0503030403020204" pitchFamily="34" charset="0"/>
              </a:rPr>
              <a:t>Interprétation globale :</a:t>
            </a:r>
            <a:r>
              <a:rPr lang="fr-FR" sz="1400" b="0" i="0" dirty="0">
                <a:solidFill>
                  <a:srgbClr val="31333F"/>
                </a:solidFill>
                <a:effectLst/>
                <a:latin typeface="Source Sans Pro" panose="020B0503030403020204" pitchFamily="34" charset="0"/>
              </a:rPr>
              <a:t> </a:t>
            </a:r>
          </a:p>
          <a:p>
            <a:endParaRPr lang="fr-FR" sz="1400" dirty="0">
              <a:solidFill>
                <a:srgbClr val="31333F"/>
              </a:solidFill>
              <a:latin typeface="Source Sans Pro" panose="020B0503030403020204" pitchFamily="34" charset="0"/>
            </a:endParaRPr>
          </a:p>
          <a:p>
            <a:pPr algn="ctr"/>
            <a:r>
              <a:rPr lang="fr-FR" sz="1400" b="0" i="0" dirty="0">
                <a:solidFill>
                  <a:srgbClr val="31333F"/>
                </a:solidFill>
                <a:effectLst/>
                <a:latin typeface="Source Sans Pro" panose="020B0503030403020204" pitchFamily="34" charset="0"/>
              </a:rPr>
              <a:t>Ce graphique présente l'impact moyen de chaque variable sur la décision de crédit, en analysant l'ensemble des clients. </a:t>
            </a:r>
          </a:p>
          <a:p>
            <a:endParaRPr lang="fr-FR" sz="1400" dirty="0">
              <a:solidFill>
                <a:srgbClr val="31333F"/>
              </a:solidFill>
              <a:latin typeface="Source Sans Pro" panose="020B0503030403020204" pitchFamily="34" charset="0"/>
            </a:endParaRPr>
          </a:p>
          <a:p>
            <a:pPr algn="ctr"/>
            <a:r>
              <a:rPr lang="fr-FR" sz="1400" b="0" i="0" dirty="0">
                <a:solidFill>
                  <a:srgbClr val="31333F"/>
                </a:solidFill>
                <a:effectLst/>
                <a:latin typeface="Source Sans Pro" panose="020B0503030403020204" pitchFamily="34" charset="0"/>
              </a:rPr>
              <a:t>Les variables les plus influentes sont affichées en haut. </a:t>
            </a:r>
          </a:p>
          <a:p>
            <a:pPr algn="ctr"/>
            <a:endParaRPr lang="fr-FR" sz="1400" dirty="0">
              <a:solidFill>
                <a:srgbClr val="31333F"/>
              </a:solidFill>
              <a:latin typeface="Source Sans Pro" panose="020B0503030403020204" pitchFamily="34" charset="0"/>
            </a:endParaRPr>
          </a:p>
          <a:p>
            <a:pPr algn="ctr"/>
            <a:r>
              <a:rPr lang="fr-FR" sz="1400" b="0" i="0" dirty="0">
                <a:solidFill>
                  <a:srgbClr val="31333F"/>
                </a:solidFill>
                <a:effectLst/>
                <a:latin typeface="Source Sans Pro" panose="020B0503030403020204" pitchFamily="34" charset="0"/>
              </a:rPr>
              <a:t>Plus la valeur absolue est grande, plus l'effet est déterminant sur la décision.</a:t>
            </a:r>
            <a:endParaRPr lang="fr-FR" sz="1400" dirty="0"/>
          </a:p>
        </p:txBody>
      </p:sp>
      <p:cxnSp>
        <p:nvCxnSpPr>
          <p:cNvPr id="14" name="Connecteur droit avec flèche 13">
            <a:extLst>
              <a:ext uri="{FF2B5EF4-FFF2-40B4-BE49-F238E27FC236}">
                <a16:creationId xmlns:a16="http://schemas.microsoft.com/office/drawing/2014/main" id="{CD6885C6-5DA1-6877-17B9-0C7F28D65227}"/>
              </a:ext>
            </a:extLst>
          </p:cNvPr>
          <p:cNvCxnSpPr>
            <a:cxnSpLocks/>
          </p:cNvCxnSpPr>
          <p:nvPr/>
        </p:nvCxnSpPr>
        <p:spPr>
          <a:xfrm flipH="1">
            <a:off x="2013387" y="1559302"/>
            <a:ext cx="1663066" cy="414483"/>
          </a:xfrm>
          <a:prstGeom prst="straightConnector1">
            <a:avLst/>
          </a:prstGeom>
          <a:ln w="1905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ZoneTexte 16">
            <a:extLst>
              <a:ext uri="{FF2B5EF4-FFF2-40B4-BE49-F238E27FC236}">
                <a16:creationId xmlns:a16="http://schemas.microsoft.com/office/drawing/2014/main" id="{AE3515C2-3702-1D77-661E-4024484627F7}"/>
              </a:ext>
            </a:extLst>
          </p:cNvPr>
          <p:cNvSpPr txBox="1"/>
          <p:nvPr/>
        </p:nvSpPr>
        <p:spPr>
          <a:xfrm>
            <a:off x="158260" y="2048912"/>
            <a:ext cx="3124200" cy="738664"/>
          </a:xfrm>
          <a:prstGeom prst="rect">
            <a:avLst/>
          </a:prstGeom>
          <a:noFill/>
          <a:ln>
            <a:solidFill>
              <a:srgbClr val="002060"/>
            </a:solidFill>
          </a:ln>
        </p:spPr>
        <p:txBody>
          <a:bodyPr wrap="square">
            <a:spAutoFit/>
          </a:bodyPr>
          <a:lstStyle/>
          <a:p>
            <a:pPr algn="ctr"/>
            <a:r>
              <a:rPr lang="fr-FR" sz="1400" b="0" i="0" dirty="0">
                <a:solidFill>
                  <a:srgbClr val="31333F"/>
                </a:solidFill>
                <a:effectLst/>
                <a:latin typeface="Avenir Next LT Pro Lightyle (En-têtes)"/>
              </a:rPr>
              <a:t>Menu déroulant affichant : la </a:t>
            </a:r>
            <a:r>
              <a:rPr lang="fr-FR" sz="1400" b="1" i="0" dirty="0">
                <a:solidFill>
                  <a:srgbClr val="31333F"/>
                </a:solidFill>
                <a:effectLst/>
                <a:latin typeface="Avenir Next LT Pro Lightyle (En-têtes)"/>
              </a:rPr>
              <a:t>signification des valeurs des critères clients (encodés)</a:t>
            </a:r>
            <a:endParaRPr lang="fr-FR" sz="1400" b="1" dirty="0">
              <a:latin typeface="Avenir Next LT Pro Lightyle (En-têtes)"/>
            </a:endParaRPr>
          </a:p>
        </p:txBody>
      </p:sp>
      <p:sp>
        <p:nvSpPr>
          <p:cNvPr id="18" name="ZoneTexte 17">
            <a:extLst>
              <a:ext uri="{FF2B5EF4-FFF2-40B4-BE49-F238E27FC236}">
                <a16:creationId xmlns:a16="http://schemas.microsoft.com/office/drawing/2014/main" id="{3BE6EDD6-D6F9-349C-98DF-2D91AB867489}"/>
              </a:ext>
            </a:extLst>
          </p:cNvPr>
          <p:cNvSpPr txBox="1"/>
          <p:nvPr/>
        </p:nvSpPr>
        <p:spPr>
          <a:xfrm>
            <a:off x="8823815" y="966861"/>
            <a:ext cx="3124200" cy="307777"/>
          </a:xfrm>
          <a:prstGeom prst="rect">
            <a:avLst/>
          </a:prstGeom>
          <a:noFill/>
          <a:ln>
            <a:solidFill>
              <a:srgbClr val="002060"/>
            </a:solidFill>
          </a:ln>
        </p:spPr>
        <p:txBody>
          <a:bodyPr wrap="square">
            <a:spAutoFit/>
          </a:bodyPr>
          <a:lstStyle/>
          <a:p>
            <a:pPr algn="ctr"/>
            <a:r>
              <a:rPr lang="fr-FR" sz="1400" b="1" i="0" dirty="0">
                <a:solidFill>
                  <a:srgbClr val="31333F"/>
                </a:solidFill>
                <a:effectLst/>
                <a:latin typeface="Avenir Next LT Pro Lightyle (En-têtes)"/>
              </a:rPr>
              <a:t>Shapley Additive exPlanations</a:t>
            </a:r>
            <a:endParaRPr lang="fr-FR" sz="1400" b="1" dirty="0">
              <a:latin typeface="Avenir Next LT Pro Lightyle (En-têtes)"/>
            </a:endParaRPr>
          </a:p>
        </p:txBody>
      </p:sp>
      <p:cxnSp>
        <p:nvCxnSpPr>
          <p:cNvPr id="19" name="Connecteur droit avec flèche 18">
            <a:extLst>
              <a:ext uri="{FF2B5EF4-FFF2-40B4-BE49-F238E27FC236}">
                <a16:creationId xmlns:a16="http://schemas.microsoft.com/office/drawing/2014/main" id="{2D21534A-50F4-9A82-C359-3D3903895561}"/>
              </a:ext>
            </a:extLst>
          </p:cNvPr>
          <p:cNvCxnSpPr>
            <a:cxnSpLocks/>
          </p:cNvCxnSpPr>
          <p:nvPr/>
        </p:nvCxnSpPr>
        <p:spPr>
          <a:xfrm flipH="1">
            <a:off x="7070103" y="1321649"/>
            <a:ext cx="1753712" cy="1605016"/>
          </a:xfrm>
          <a:prstGeom prst="straightConnector1">
            <a:avLst/>
          </a:prstGeom>
          <a:ln w="1905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60561784"/>
      </p:ext>
    </p:extLst>
  </p:cSld>
  <p:clrMapOvr>
    <a:masterClrMapping/>
  </p:clrMapOvr>
</p:sld>
</file>

<file path=ppt/theme/theme1.xml><?xml version="1.0" encoding="utf-8"?>
<a:theme xmlns:a="http://schemas.openxmlformats.org/drawingml/2006/main" name="Personnalisé">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70_TF56160789" id="{80AA9D2D-EE59-4148-A11E-A51EEE828B28}" vid="{AEAFD717-D3C8-4034-8F7E-D5220B0CCEB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themeOverride>
</file>

<file path=docMetadata/LabelInfo.xml><?xml version="1.0" encoding="utf-8"?>
<clbl:labelList xmlns:clbl="http://schemas.microsoft.com/office/2020/mipLabelMetadata">
  <clbl:label id="{8766e536-5a99-498c-98d3-c1c0e4c17a36}" enabled="1" method="Privileged" siteId="{7a823e81-3527-485c-a629-67235afb2fa8}" removed="0"/>
</clbl:labelList>
</file>

<file path=docProps/app.xml><?xml version="1.0" encoding="utf-8"?>
<Properties xmlns="http://schemas.openxmlformats.org/officeDocument/2006/extended-properties" xmlns:vt="http://schemas.openxmlformats.org/officeDocument/2006/docPropsVTypes">
  <Template/>
  <TotalTime>5146</TotalTime>
  <Words>1237</Words>
  <Application>Microsoft Office PowerPoint</Application>
  <PresentationFormat>Grand écran</PresentationFormat>
  <Paragraphs>254</Paragraphs>
  <Slides>23</Slides>
  <Notes>21</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23</vt:i4>
      </vt:variant>
    </vt:vector>
  </HeadingPairs>
  <TitlesOfParts>
    <vt:vector size="34" baseType="lpstr">
      <vt:lpstr>Abadi (Corps)</vt:lpstr>
      <vt:lpstr>Avenir Next LT Pro Light</vt:lpstr>
      <vt:lpstr>Avenir Next LT Pro Lightyle (En-têtes)</vt:lpstr>
      <vt:lpstr>Bookman Old Style</vt:lpstr>
      <vt:lpstr>Bookman Old Style (En-têtes)</vt:lpstr>
      <vt:lpstr>Calibri</vt:lpstr>
      <vt:lpstr>Franklin Gothic Book</vt:lpstr>
      <vt:lpstr>Inter</vt:lpstr>
      <vt:lpstr>Source Sans Pro</vt:lpstr>
      <vt:lpstr>Wingdings</vt:lpstr>
      <vt:lpstr>Personnalisé</vt:lpstr>
      <vt:lpstr>Réalisation d’un tableau de bord de « scoring de crédit » et d’une veille technique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Merci de votre attention  - Question(s) – Réponse(s)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FAYE Oumou</dc:creator>
  <cp:lastModifiedBy>FAYE Oumou</cp:lastModifiedBy>
  <cp:revision>27</cp:revision>
  <cp:lastPrinted>2025-04-30T15:45:34Z</cp:lastPrinted>
  <dcterms:created xsi:type="dcterms:W3CDTF">2025-04-07T15:24:01Z</dcterms:created>
  <dcterms:modified xsi:type="dcterms:W3CDTF">2025-07-04T20:27:43Z</dcterms:modified>
</cp:coreProperties>
</file>